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56.tif" ContentType="image/tiff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46.png" ContentType="image/png"/>
  <Override PartName="/ppt/media/image9.jpeg" ContentType="image/jpeg"/>
  <Override PartName="/ppt/media/image16.png" ContentType="image/png"/>
  <Override PartName="/ppt/media/image15.png" ContentType="image/png"/>
  <Override PartName="/ppt/media/image39.png" ContentType="image/png"/>
  <Override PartName="/ppt/media/image14.png" ContentType="image/png"/>
  <Override PartName="/ppt/media/image4.jpeg" ContentType="image/jpeg"/>
  <Override PartName="/ppt/media/image17.png" ContentType="image/png"/>
  <Override PartName="/ppt/media/image18.png" ContentType="image/png"/>
  <Override PartName="/ppt/media/image7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8.jpeg" ContentType="image/jpeg"/>
  <Override PartName="/ppt/media/image36.png" ContentType="image/png"/>
  <Override PartName="/ppt/media/image11.jpeg" ContentType="image/jpeg"/>
  <Override PartName="/ppt/media/image10.jpeg" ContentType="image/jpeg"/>
  <Override PartName="/ppt/media/image2.png" ContentType="image/png"/>
  <Override PartName="/ppt/media/image1.png" ContentType="image/png"/>
  <Override PartName="/ppt/media/image3.png" ContentType="image/png"/>
  <Override PartName="/ppt/media/image5.png" ContentType="image/png"/>
  <Override PartName="/ppt/media/image6.png" ContentType="image/png"/>
  <Override PartName="/ppt/media/image19.tif" ContentType="image/tiff"/>
  <Override PartName="/ppt/media/image20.tif" ContentType="image/tiff"/>
  <Override PartName="/ppt/media/image21.jpeg" ContentType="image/jpeg"/>
  <Override PartName="/ppt/media/image55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_rels/slideLayout8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title </a:t>
            </a:r>
            <a:r>
              <a:rPr b="0" lang="en-US" sz="4400" spc="-1" strike="noStrike">
                <a:latin typeface="Arial"/>
              </a:rPr>
              <a:t>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3" descr=""/>
          <p:cNvPicPr/>
          <p:nvPr/>
        </p:nvPicPr>
        <p:blipFill>
          <a:blip r:embed="rId2"/>
          <a:stretch/>
        </p:blipFill>
        <p:spPr>
          <a:xfrm>
            <a:off x="0" y="6657840"/>
            <a:ext cx="1546560" cy="901440"/>
          </a:xfrm>
          <a:prstGeom prst="rect">
            <a:avLst/>
          </a:prstGeom>
          <a:ln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hyperlink" Target="http://www.it4i.cz/" TargetMode="External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image" Target="../media/image20.tif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4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N50,_L50,_and_related_statistics" TargetMode="External"/><Relationship Id="rId2" Type="http://schemas.openxmlformats.org/officeDocument/2006/relationships/hyperlink" Target="http://quast.bioinf.spbau.ru/manual.html#sec3.1.1" TargetMode="External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://qb.cshl.edu/genomescope/analysis.php?code=HBnsyGEI1MNQDu1sB3fW" TargetMode="Externa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hyperlink" Target="http://qb.cshl.edu/genomescope/analysis.php?code=2ZkJ2eyTW83ZdmDl98mk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://qb.cshl.edu/genomescope/analysis.php?code=2ZkJ2eyTW83ZdmDl98mk" TargetMode="Externa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3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7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7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4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4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6.tif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29560" y="2514600"/>
            <a:ext cx="9068400" cy="208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Assembling diploid genome of</a:t>
            </a:r>
            <a:r>
              <a:rPr b="0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Cobitis taenia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using Illumina short reads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June 13 2018</a:t>
            </a:r>
            <a:br/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Martin Mokrejš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365400" y="5201280"/>
            <a:ext cx="3752280" cy="1624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273960" y="147600"/>
            <a:ext cx="950868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  <a:ea typeface="AR PL New Sung"/>
              </a:rPr>
              <a:t>Basic quality-control checks, PE2016 vs. PE2017 libraries,</a:t>
            </a:r>
            <a:br/>
            <a:r>
              <a:rPr b="1" lang="en-US" sz="2400" spc="-1" strike="noStrike">
                <a:latin typeface="Arial"/>
                <a:ea typeface="AR PL New Sung"/>
              </a:rPr>
              <a:t>kmer freq. vs. GC-content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03" name="" descr=""/>
          <p:cNvPicPr/>
          <p:nvPr/>
        </p:nvPicPr>
        <p:blipFill>
          <a:blip r:embed="rId1"/>
          <a:stretch/>
        </p:blipFill>
        <p:spPr>
          <a:xfrm>
            <a:off x="182880" y="883440"/>
            <a:ext cx="9692280" cy="6673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275040" y="91440"/>
            <a:ext cx="950868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K-mer frequency analysis of cleaned reads reveals diploid and haploid portions of the genome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42840" y="855000"/>
            <a:ext cx="5028480" cy="6704640"/>
          </a:xfrm>
          <a:prstGeom prst="rect">
            <a:avLst/>
          </a:prstGeom>
          <a:ln>
            <a:noFill/>
          </a:ln>
        </p:spPr>
      </p:pic>
      <p:pic>
        <p:nvPicPr>
          <p:cNvPr id="306" name="" descr=""/>
          <p:cNvPicPr/>
          <p:nvPr/>
        </p:nvPicPr>
        <p:blipFill>
          <a:blip r:embed="rId2"/>
          <a:stretch/>
        </p:blipFill>
        <p:spPr>
          <a:xfrm>
            <a:off x="5028840" y="839160"/>
            <a:ext cx="5050800" cy="673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91080" y="1340640"/>
            <a:ext cx="8319600" cy="114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32 TB working dataset (FASTQ, BAM, VCF)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731 GB working 454 cDNA datasets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723 856 CPU hours burned under OPEN-9-41 project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Future work under OPEN-13-42 with 448 000 core-hours available from 2018-05-25 to 2019-02-20.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273960" y="243720"/>
            <a:ext cx="9600120" cy="46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Computational resources spent so far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09" name="Picture 6" descr=""/>
          <p:cNvPicPr/>
          <p:nvPr/>
        </p:nvPicPr>
        <p:blipFill>
          <a:blip r:embed="rId1"/>
          <a:stretch/>
        </p:blipFill>
        <p:spPr>
          <a:xfrm>
            <a:off x="3291840" y="3771360"/>
            <a:ext cx="4220280" cy="2459880"/>
          </a:xfrm>
          <a:prstGeom prst="rect">
            <a:avLst/>
          </a:prstGeom>
          <a:ln>
            <a:noFill/>
          </a:ln>
        </p:spPr>
      </p:pic>
      <p:sp>
        <p:nvSpPr>
          <p:cNvPr id="310" name="CustomShape 3"/>
          <p:cNvSpPr/>
          <p:nvPr/>
        </p:nvSpPr>
        <p:spPr>
          <a:xfrm>
            <a:off x="274320" y="6256800"/>
            <a:ext cx="960084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6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www.it4i.cz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ff"/>
                </a:solidFill>
                <a:latin typeface="Arial"/>
              </a:rPr>
              <a:t>Technical University of Ostrava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8" descr=""/>
          <p:cNvPicPr/>
          <p:nvPr/>
        </p:nvPicPr>
        <p:blipFill>
          <a:blip r:embed="rId1"/>
          <a:stretch/>
        </p:blipFill>
        <p:spPr>
          <a:xfrm>
            <a:off x="2658240" y="5497920"/>
            <a:ext cx="2764800" cy="2073600"/>
          </a:xfrm>
          <a:prstGeom prst="rect">
            <a:avLst/>
          </a:prstGeom>
          <a:ln>
            <a:noFill/>
          </a:ln>
        </p:spPr>
      </p:pic>
      <p:pic>
        <p:nvPicPr>
          <p:cNvPr id="312" name="Picture 6" descr=""/>
          <p:cNvPicPr/>
          <p:nvPr/>
        </p:nvPicPr>
        <p:blipFill>
          <a:blip r:embed="rId2"/>
          <a:stretch/>
        </p:blipFill>
        <p:spPr>
          <a:xfrm rot="741600">
            <a:off x="5849280" y="4981680"/>
            <a:ext cx="3415680" cy="2740320"/>
          </a:xfrm>
          <a:prstGeom prst="rect">
            <a:avLst/>
          </a:prstGeom>
          <a:ln>
            <a:noFill/>
          </a:ln>
        </p:spPr>
      </p:pic>
      <p:pic>
        <p:nvPicPr>
          <p:cNvPr id="313" name="Picture 5" descr=""/>
          <p:cNvPicPr/>
          <p:nvPr/>
        </p:nvPicPr>
        <p:blipFill>
          <a:blip r:embed="rId3"/>
          <a:stretch/>
        </p:blipFill>
        <p:spPr>
          <a:xfrm>
            <a:off x="5992560" y="684000"/>
            <a:ext cx="2221560" cy="3900600"/>
          </a:xfrm>
          <a:prstGeom prst="rect">
            <a:avLst/>
          </a:prstGeom>
          <a:ln>
            <a:noFill/>
          </a:ln>
        </p:spPr>
      </p:pic>
      <p:sp>
        <p:nvSpPr>
          <p:cNvPr id="314" name="CustomShape 1"/>
          <p:cNvSpPr/>
          <p:nvPr/>
        </p:nvSpPr>
        <p:spPr>
          <a:xfrm>
            <a:off x="214200" y="261720"/>
            <a:ext cx="9634680" cy="13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3800" spc="-1" strike="noStrike">
                <a:solidFill>
                  <a:srgbClr val="181b60"/>
                </a:solidFill>
                <a:latin typeface="Verdana"/>
              </a:rPr>
              <a:t>Anselm in numbers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214200" y="1847880"/>
            <a:ext cx="9634680" cy="41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209 compute nodes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3344 Intel Sandy bridge cores 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15136 GB RAM (64, 96, 512) 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24 nVidia Tesla K20 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4 Intel Xeon Phi (240 cores)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Rpeak 94TFlop/s  (94*10^12 flops per sec)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Rmax 73TFlop/s (LINPACK)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16" name="Picture 4" descr=""/>
          <p:cNvPicPr/>
          <p:nvPr/>
        </p:nvPicPr>
        <p:blipFill>
          <a:blip r:embed="rId4"/>
          <a:stretch/>
        </p:blipFill>
        <p:spPr>
          <a:xfrm>
            <a:off x="8055720" y="679320"/>
            <a:ext cx="1838520" cy="390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214200" y="261720"/>
            <a:ext cx="9634680" cy="13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3800" spc="-1" strike="noStrike">
                <a:solidFill>
                  <a:srgbClr val="181b60"/>
                </a:solidFill>
                <a:latin typeface="Verdana"/>
              </a:rPr>
              <a:t>Salomon in numbers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214200" y="1847880"/>
            <a:ext cx="9634680" cy="41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1008 compute nodes 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24192 Intel Haswell cores 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129024 GB RAM (128) 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864 Intel Xeon Phi 7120P (52704 cores)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Rpeak 2PFlop/s  (2*10^15 flops per sec)</a:t>
            </a:r>
            <a:endParaRPr b="0" lang="en-US" sz="2400" spc="-1" strike="noStrike">
              <a:latin typeface="Arial"/>
            </a:endParaRPr>
          </a:p>
          <a:p>
            <a:pPr marL="342000" indent="-341280">
              <a:lnSpc>
                <a:spcPct val="100000"/>
              </a:lnSpc>
              <a:spcBef>
                <a:spcPts val="479"/>
              </a:spcBef>
              <a:buClr>
                <a:srgbClr val="0087c1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87c1"/>
                </a:solidFill>
                <a:latin typeface="Verdana"/>
              </a:rPr>
              <a:t>Rmax 1.5Flop/s (LINPACK)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19" name="Picture 3" descr=""/>
          <p:cNvPicPr/>
          <p:nvPr/>
        </p:nvPicPr>
        <p:blipFill>
          <a:blip r:embed="rId1"/>
          <a:srcRect l="0" t="9289" r="0" b="14233"/>
          <a:stretch/>
        </p:blipFill>
        <p:spPr>
          <a:xfrm>
            <a:off x="1944000" y="5397840"/>
            <a:ext cx="4003200" cy="2033280"/>
          </a:xfrm>
          <a:prstGeom prst="rect">
            <a:avLst/>
          </a:prstGeom>
          <a:ln>
            <a:noFill/>
          </a:ln>
        </p:spPr>
      </p:pic>
      <p:pic>
        <p:nvPicPr>
          <p:cNvPr id="320" name="Picture 4" descr=""/>
          <p:cNvPicPr/>
          <p:nvPr/>
        </p:nvPicPr>
        <p:blipFill>
          <a:blip r:embed="rId2"/>
          <a:stretch/>
        </p:blipFill>
        <p:spPr>
          <a:xfrm>
            <a:off x="6344640" y="5391000"/>
            <a:ext cx="3060360" cy="2039400"/>
          </a:xfrm>
          <a:prstGeom prst="rect">
            <a:avLst/>
          </a:prstGeom>
          <a:ln>
            <a:noFill/>
          </a:ln>
        </p:spPr>
      </p:pic>
      <p:pic>
        <p:nvPicPr>
          <p:cNvPr id="321" name="Picture 5" descr=""/>
          <p:cNvPicPr/>
          <p:nvPr/>
        </p:nvPicPr>
        <p:blipFill>
          <a:blip r:embed="rId3"/>
          <a:stretch/>
        </p:blipFill>
        <p:spPr>
          <a:xfrm>
            <a:off x="6151680" y="507600"/>
            <a:ext cx="3253320" cy="267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503640" y="12960"/>
            <a:ext cx="9068400" cy="125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Cleanup of Roche/454 normalized cDNA transcriptomes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3960" y="1121760"/>
            <a:ext cx="9232200" cy="631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Jobs running since Feb 9 using 2-4 CPU threads for each dataset: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dataset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A-side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B-side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GYAB93P01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88.9%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85.2%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HRTMUOC01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79.2%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75.6%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(4 barcodes, 2 of them are unexpected, known RL12(lu16)+RL09(co09)),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v datasetu jsou rozhodne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navic RLMID7 (19678x) a RLMID8 (20792x); pro srovnani RLMID9 (161696x), RLMID12 (77666x)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HULCKIV01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95.5%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Completed as of 13. 6. 2018: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GPYRH5H01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GPYRH5H02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G736HC301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IFMUJ8102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IGASIBU01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HRTMUOC02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(4 barcodes, 2 of them are unexpected, known RL10(co10)+RL11(co11)),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v datasetu jsou rozhodne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	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AR PL New Sung"/>
              </a:rPr>
              <a:t>navic RLMID5 (29594x) a RLMID6 (25724x); pro srovnani RLMID10 (318638x), RLMID11 (41880x)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IFMUJ8101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G3UKN3Q01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1.2% unmatched, 25.6% match to carp/Cobitinae, 706584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G3UKN3Q02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G736HC302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GS60IET01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504000" y="1768320"/>
            <a:ext cx="9068400" cy="438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4"/>
          <p:cNvSpPr/>
          <p:nvPr/>
        </p:nvSpPr>
        <p:spPr>
          <a:xfrm>
            <a:off x="437760" y="1836000"/>
            <a:ext cx="9068400" cy="438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274320" y="365760"/>
            <a:ext cx="9509400" cy="704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en-US" sz="2400" spc="-1" strike="noStrike">
                <a:latin typeface="Arial"/>
              </a:rPr>
              <a:t>The transcriptomic data were already be used for: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design of TargetedEnrichment probes for sequencing of a population of individuals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mapping of reads and prediction of informative SNPs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2400" spc="-1" strike="noStrike">
                <a:latin typeface="Arial"/>
              </a:rPr>
              <a:t>Transcriptomic data will be used for: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prediction of actively transcribed genes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further scaffolding/ordering of genomic contigs (abyss)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503640" y="61200"/>
            <a:ext cx="9068400" cy="66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Genome assemblies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182520" y="974880"/>
            <a:ext cx="9597960" cy="517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SOAPdenovo</a:t>
            </a:r>
            <a:endParaRPr b="0" lang="en-US" sz="2200" spc="-1" strike="noStrike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SPAdes-3.11.1</a:t>
            </a:r>
            <a:endParaRPr b="0" lang="en-US" sz="2200" spc="-1" strike="noStrike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abyss-2.0.2 and 2.1.0</a:t>
            </a:r>
            <a:endParaRPr b="0" lang="en-US" sz="2200" spc="-1" strike="noStrike"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1737000" y="243720"/>
            <a:ext cx="6765840" cy="46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SPAdes 3.11.1 assembly attempts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365400" y="956880"/>
            <a:ext cx="9142920" cy="382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no good results nor performance, placing input data + $tmpdir into /</a:t>
            </a:r>
            <a:r>
              <a:rPr b="0" i="1" lang="en-US" sz="2400" spc="-1" strike="noStrike">
                <a:latin typeface="Arial"/>
              </a:rPr>
              <a:t>dev/</a:t>
            </a:r>
            <a:r>
              <a:rPr b="0" lang="en-US" sz="2400" spc="-1" strike="noStrike">
                <a:latin typeface="Arial"/>
              </a:rPr>
              <a:t>shm is a must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had to use --read-buffer-size and --tmp-dir options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badly scaling, k-mer splitting/counting is single-threaded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no expected remaining computations time is printed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scaffolding crashed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error-correction using builtin hammer tools uses k=21 (suboptimal)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can perform several incremental assemblies but after the last k-mer size moves to gap closing (without outputting intermediate files)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1828800" y="4480560"/>
            <a:ext cx="3083760" cy="2954880"/>
          </a:xfrm>
          <a:prstGeom prst="rect">
            <a:avLst/>
          </a:prstGeom>
          <a:ln>
            <a:noFill/>
          </a:ln>
        </p:spPr>
      </p:pic>
      <p:pic>
        <p:nvPicPr>
          <p:cNvPr id="332" name="" descr=""/>
          <p:cNvPicPr/>
          <p:nvPr/>
        </p:nvPicPr>
        <p:blipFill>
          <a:blip r:embed="rId2"/>
          <a:stretch/>
        </p:blipFill>
        <p:spPr>
          <a:xfrm>
            <a:off x="5303520" y="4419360"/>
            <a:ext cx="3291480" cy="301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" descr=""/>
          <p:cNvPicPr/>
          <p:nvPr/>
        </p:nvPicPr>
        <p:blipFill>
          <a:blip r:embed="rId1"/>
          <a:stretch/>
        </p:blipFill>
        <p:spPr>
          <a:xfrm>
            <a:off x="208440" y="1735920"/>
            <a:ext cx="5917680" cy="5670360"/>
          </a:xfrm>
          <a:prstGeom prst="rect">
            <a:avLst/>
          </a:prstGeom>
          <a:ln>
            <a:noFill/>
          </a:ln>
        </p:spPr>
      </p:pic>
      <p:pic>
        <p:nvPicPr>
          <p:cNvPr id="334" name="" descr=""/>
          <p:cNvPicPr/>
          <p:nvPr/>
        </p:nvPicPr>
        <p:blipFill>
          <a:blip r:embed="rId2"/>
          <a:stretch/>
        </p:blipFill>
        <p:spPr>
          <a:xfrm>
            <a:off x="5719320" y="3474720"/>
            <a:ext cx="4221720" cy="3872160"/>
          </a:xfrm>
          <a:prstGeom prst="rect">
            <a:avLst/>
          </a:prstGeom>
          <a:ln>
            <a:noFill/>
          </a:ln>
        </p:spPr>
      </p:pic>
      <p:sp>
        <p:nvSpPr>
          <p:cNvPr id="335" name="CustomShape 1"/>
          <p:cNvSpPr/>
          <p:nvPr/>
        </p:nvSpPr>
        <p:spPr>
          <a:xfrm>
            <a:off x="822600" y="487440"/>
            <a:ext cx="850284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SPAdes: Series of several incremental assemblies with increasing k-mer sizes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Obrázek 1" descr=""/>
          <p:cNvPicPr/>
          <p:nvPr/>
        </p:nvPicPr>
        <p:blipFill>
          <a:blip r:embed="rId1"/>
          <a:srcRect l="0" t="4816" r="38977" b="63333"/>
          <a:stretch/>
        </p:blipFill>
        <p:spPr>
          <a:xfrm>
            <a:off x="25920" y="2983680"/>
            <a:ext cx="6670440" cy="4409640"/>
          </a:xfrm>
          <a:prstGeom prst="rect">
            <a:avLst/>
          </a:prstGeom>
          <a:ln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7272720" y="5470560"/>
            <a:ext cx="2666160" cy="394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Cobitis taenia 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  <a:ea typeface="DejaVu Sans"/>
              </a:rPr>
              <a:t>T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7268400" y="5965560"/>
            <a:ext cx="2471400" cy="394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Cobitis tanaitica </a:t>
            </a:r>
            <a:r>
              <a:rPr b="1" lang="en-US" sz="2000" spc="-1" strike="noStrike">
                <a:solidFill>
                  <a:srgbClr val="0099cc"/>
                </a:solidFill>
                <a:latin typeface="Arial"/>
                <a:ea typeface="DejaVu Sans"/>
              </a:rPr>
              <a:t>N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72" name="Picture 16" descr=""/>
          <p:cNvPicPr/>
          <p:nvPr/>
        </p:nvPicPr>
        <p:blipFill>
          <a:blip r:embed="rId2"/>
          <a:stretch/>
        </p:blipFill>
        <p:spPr>
          <a:xfrm>
            <a:off x="0" y="3020040"/>
            <a:ext cx="4538880" cy="1394280"/>
          </a:xfrm>
          <a:prstGeom prst="rect">
            <a:avLst/>
          </a:prstGeom>
          <a:ln>
            <a:noFill/>
          </a:ln>
        </p:spPr>
      </p:pic>
      <p:sp>
        <p:nvSpPr>
          <p:cNvPr id="273" name="CustomShape 3"/>
          <p:cNvSpPr/>
          <p:nvPr/>
        </p:nvSpPr>
        <p:spPr>
          <a:xfrm>
            <a:off x="6883920" y="5027400"/>
            <a:ext cx="2992680" cy="394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Cobitis elongatoides </a:t>
            </a:r>
            <a:r>
              <a:rPr b="1" lang="en-US" sz="2000" spc="-1" strike="noStrike">
                <a:solidFill>
                  <a:srgbClr val="ffc000"/>
                </a:solidFill>
                <a:latin typeface="Arial"/>
                <a:ea typeface="DejaVu Sans"/>
              </a:rPr>
              <a:t>E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3834720" y="7270920"/>
            <a:ext cx="54187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omic Sans MS"/>
                <a:ea typeface="DejaVu Sans"/>
              </a:rPr>
              <a:t>Janko et al. 2006 Mol. Ecol.; Choleva et al. 2012 Evolution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75" name="Picture 16" descr=""/>
          <p:cNvPicPr/>
          <p:nvPr/>
        </p:nvPicPr>
        <p:blipFill>
          <a:blip r:embed="rId3"/>
          <a:stretch/>
        </p:blipFill>
        <p:spPr>
          <a:xfrm>
            <a:off x="-357120" y="140040"/>
            <a:ext cx="4136400" cy="2834280"/>
          </a:xfrm>
          <a:prstGeom prst="rect">
            <a:avLst/>
          </a:prstGeom>
          <a:ln>
            <a:noFill/>
          </a:ln>
        </p:spPr>
      </p:pic>
      <p:sp>
        <p:nvSpPr>
          <p:cNvPr id="276" name="CustomShape 5"/>
          <p:cNvSpPr/>
          <p:nvPr/>
        </p:nvSpPr>
        <p:spPr>
          <a:xfrm>
            <a:off x="3533040" y="140040"/>
            <a:ext cx="5417280" cy="267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European loaches – suitable model case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Hybridisation among </a:t>
            </a:r>
            <a:r>
              <a:rPr b="0" i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Cobitis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species is known to produce clonal lineages;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Gynogenetic reproduction of hybrids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Hybrids exist in following forms: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E</a:t>
            </a:r>
            <a:r>
              <a:rPr b="1" lang="en-US" sz="1200" spc="-1" strike="noStrike">
                <a:solidFill>
                  <a:srgbClr val="ff0000"/>
                </a:solidFill>
                <a:latin typeface="Arial"/>
                <a:ea typeface="DejaVu Sans"/>
              </a:rPr>
              <a:t>T, 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EE</a:t>
            </a:r>
            <a:r>
              <a:rPr b="1" lang="en-US" sz="1200" spc="-1" strike="noStrike">
                <a:solidFill>
                  <a:srgbClr val="ff0000"/>
                </a:solidFill>
                <a:latin typeface="Arial"/>
                <a:ea typeface="DejaVu Sans"/>
              </a:rPr>
              <a:t>T,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 E</a:t>
            </a:r>
            <a:r>
              <a:rPr b="1" lang="en-US" sz="1200" spc="-1" strike="noStrike">
                <a:solidFill>
                  <a:srgbClr val="ff0000"/>
                </a:solidFill>
                <a:latin typeface="Arial"/>
                <a:ea typeface="DejaVu Sans"/>
              </a:rPr>
              <a:t>TT,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 E</a:t>
            </a:r>
            <a:r>
              <a:rPr b="1" lang="en-US" sz="1200" spc="-1" strike="noStrike">
                <a:solidFill>
                  <a:srgbClr val="0099cc"/>
                </a:solidFill>
                <a:latin typeface="Arial"/>
                <a:ea typeface="DejaVu Sans"/>
              </a:rPr>
              <a:t>N,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 EE</a:t>
            </a:r>
            <a:r>
              <a:rPr b="1" lang="en-US" sz="1200" spc="-1" strike="noStrike">
                <a:solidFill>
                  <a:srgbClr val="0099cc"/>
                </a:solidFill>
                <a:latin typeface="Arial"/>
                <a:ea typeface="DejaVu Sans"/>
              </a:rPr>
              <a:t>N,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 E</a:t>
            </a:r>
            <a:r>
              <a:rPr b="1" lang="en-US" sz="1200" spc="-1" strike="noStrike">
                <a:solidFill>
                  <a:srgbClr val="0099cc"/>
                </a:solidFill>
                <a:latin typeface="Arial"/>
                <a:ea typeface="DejaVu Sans"/>
              </a:rPr>
              <a:t>NN,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E</a:t>
            </a:r>
            <a:r>
              <a:rPr b="1" lang="en-US" sz="1200" spc="-1" strike="noStrike">
                <a:solidFill>
                  <a:srgbClr val="ff0000"/>
                </a:solidFill>
                <a:latin typeface="Arial"/>
                <a:ea typeface="DejaVu Sans"/>
              </a:rPr>
              <a:t>T</a:t>
            </a:r>
            <a:r>
              <a:rPr b="1" lang="en-US" sz="1200" spc="-1" strike="noStrike">
                <a:solidFill>
                  <a:srgbClr val="0099cc"/>
                </a:solidFill>
                <a:latin typeface="Arial"/>
                <a:ea typeface="DejaVu Sans"/>
              </a:rPr>
              <a:t>N, 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E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b="1" lang="en-US" sz="1200" spc="-1" strike="noStrike">
                <a:solidFill>
                  <a:srgbClr val="0099cc"/>
                </a:solidFill>
                <a:latin typeface="Arial"/>
                <a:ea typeface="DejaVu Sans"/>
              </a:rPr>
              <a:t>, </a:t>
            </a:r>
            <a:r>
              <a:rPr b="1" lang="en-US" sz="1200" spc="-1" strike="noStrike">
                <a:solidFill>
                  <a:srgbClr val="ffc000"/>
                </a:solidFill>
                <a:latin typeface="Arial"/>
                <a:ea typeface="DejaVu Sans"/>
              </a:rPr>
              <a:t>EE</a:t>
            </a: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Polyphyletic and dynamic origin of clones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4052880" y="4652640"/>
            <a:ext cx="186480" cy="15840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7"/>
          <p:cNvSpPr/>
          <p:nvPr/>
        </p:nvSpPr>
        <p:spPr>
          <a:xfrm>
            <a:off x="5118120" y="6915600"/>
            <a:ext cx="158400" cy="156960"/>
          </a:xfrm>
          <a:prstGeom prst="ellipse">
            <a:avLst/>
          </a:prstGeom>
          <a:solidFill>
            <a:schemeClr val="tx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8"/>
          <p:cNvSpPr/>
          <p:nvPr/>
        </p:nvSpPr>
        <p:spPr>
          <a:xfrm>
            <a:off x="5834160" y="6185880"/>
            <a:ext cx="158400" cy="158400"/>
          </a:xfrm>
          <a:prstGeom prst="ellipse">
            <a:avLst/>
          </a:prstGeom>
          <a:solidFill>
            <a:schemeClr val="tx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9"/>
          <p:cNvSpPr/>
          <p:nvPr/>
        </p:nvSpPr>
        <p:spPr>
          <a:xfrm>
            <a:off x="7247520" y="6483600"/>
            <a:ext cx="2328120" cy="394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Cobitis pontica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b="1" lang="en-US" sz="2000" spc="-1" strike="noStrike">
                <a:solidFill>
                  <a:srgbClr val="0099cc"/>
                </a:solidFill>
                <a:latin typeface="Arial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81" name="Obrázek 1" descr=""/>
          <p:cNvPicPr/>
          <p:nvPr/>
        </p:nvPicPr>
        <p:blipFill>
          <a:blip r:embed="rId4"/>
          <a:srcRect l="0" t="40998" r="75098" b="0"/>
          <a:stretch/>
        </p:blipFill>
        <p:spPr>
          <a:xfrm>
            <a:off x="7132680" y="784080"/>
            <a:ext cx="2914920" cy="370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1737000" y="1950120"/>
            <a:ext cx="91080" cy="42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299160" y="1909800"/>
            <a:ext cx="3723120" cy="2844000"/>
          </a:xfrm>
          <a:prstGeom prst="rect">
            <a:avLst/>
          </a:prstGeom>
          <a:ln>
            <a:noFill/>
          </a:ln>
        </p:spPr>
      </p:pic>
      <p:pic>
        <p:nvPicPr>
          <p:cNvPr id="338" name="" descr=""/>
          <p:cNvPicPr/>
          <p:nvPr/>
        </p:nvPicPr>
        <p:blipFill>
          <a:blip r:embed="rId2"/>
          <a:stretch/>
        </p:blipFill>
        <p:spPr>
          <a:xfrm>
            <a:off x="6308640" y="3867840"/>
            <a:ext cx="3723120" cy="3567600"/>
          </a:xfrm>
          <a:prstGeom prst="rect">
            <a:avLst/>
          </a:prstGeom>
          <a:ln>
            <a:noFill/>
          </a:ln>
        </p:spPr>
      </p:pic>
      <p:pic>
        <p:nvPicPr>
          <p:cNvPr id="339" name="" descr=""/>
          <p:cNvPicPr/>
          <p:nvPr/>
        </p:nvPicPr>
        <p:blipFill>
          <a:blip r:embed="rId3"/>
          <a:stretch/>
        </p:blipFill>
        <p:spPr>
          <a:xfrm>
            <a:off x="4480200" y="1909800"/>
            <a:ext cx="3723120" cy="2844000"/>
          </a:xfrm>
          <a:prstGeom prst="rect">
            <a:avLst/>
          </a:prstGeom>
          <a:ln>
            <a:noFill/>
          </a:ln>
        </p:spPr>
      </p:pic>
      <p:sp>
        <p:nvSpPr>
          <p:cNvPr id="340" name="CustomShape 2"/>
          <p:cNvSpPr/>
          <p:nvPr/>
        </p:nvSpPr>
        <p:spPr>
          <a:xfrm>
            <a:off x="548280" y="365400"/>
            <a:ext cx="914292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SPAdes: reading/writing of output files is slow (1 MBps vs. 0.6 – 1.2 GBps)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91080" y="974880"/>
            <a:ext cx="978300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SPAdes supposedly writes out data in too small chunks (should be 1MB or even 10MB in size)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2" name="CustomShape 4"/>
          <p:cNvSpPr/>
          <p:nvPr/>
        </p:nvSpPr>
        <p:spPr>
          <a:xfrm>
            <a:off x="365400" y="5729400"/>
            <a:ext cx="548568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too many of too small chunks kill the LustreFS filesystem servers and cause data loss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503640" y="61200"/>
            <a:ext cx="9068400" cy="66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Genome assemblies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182520" y="974880"/>
            <a:ext cx="9597960" cy="517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abyss-2.0.2</a:t>
            </a:r>
            <a:endParaRPr b="0" lang="en-US" sz="22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ECC correction using tadpole.sh, k=63</a:t>
            </a:r>
            <a:endParaRPr b="0" lang="en-US" sz="22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k-mer sizes 64, 96, 128, 144, 160, 192</a:t>
            </a:r>
            <a:endParaRPr b="0" lang="en-US" sz="22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tuning of N value did not improve contiguity (weird)</a:t>
            </a:r>
            <a:endParaRPr b="0" lang="en-US" sz="2200" spc="-1" strike="noStrike">
              <a:latin typeface="Arial"/>
            </a:endParaRPr>
          </a:p>
          <a:p>
            <a:pPr lvl="2" marL="1296000" indent="-28548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abyss_k128_ecc_N10/tt_16D1C3L12__abyss_128-scaffolds.fa</a:t>
            </a:r>
            <a:endParaRPr b="0" lang="en-US" sz="1600" spc="-1" strike="noStrike">
              <a:latin typeface="Arial"/>
            </a:endParaRPr>
          </a:p>
          <a:p>
            <a:pPr lvl="2" marL="1296000" indent="-28548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abyss_k128_ecc_N10/tt_16D1C3L12__abyss_128-contigs.fa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0" y="5607360"/>
            <a:ext cx="9872280" cy="198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n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   n:500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L50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min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 N80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   N50     N20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E-size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  sum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name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3282088 479704  87706   500     1203      2936     6202     4112   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57779  921.7e6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tt_16D1C3L12__abyss_128-unitigs.fa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2524714 320183  47968   500     2439      5684    11904    7801   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84004  972.2e6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tt_16D1C3L12__abyss_128-contigs.fa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2383939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195685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    4463   500     7332    48678  144350  83684  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910150  968.8e6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tt_16D1C3L12__abyss_128-scaffolds.fa</a:t>
            </a:r>
            <a:endParaRPr b="0" lang="en-US" sz="1300" spc="-1" strike="noStrike"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273960" y="3600"/>
            <a:ext cx="9598680" cy="45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Several very good assemblies were prepared by abyss-2.0.2 using error-corrected reads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-14040" y="5943600"/>
            <a:ext cx="9706320" cy="133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N50 is the length of the contig, and L50 is the number of the contigs whose size is N50 or larger. Yes it's weird, but that's the way it is.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See </a:t>
            </a: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https://en.wikipedia.org/wiki/N50,_L50,_and_related_statistics</a:t>
            </a:r>
            <a:br/>
            <a:r>
              <a:rPr b="0" lang="en-US" sz="2400" spc="-1" strike="noStrike">
                <a:solidFill>
                  <a:srgbClr val="0000ff"/>
                </a:solidFill>
                <a:latin typeface="Arial"/>
                <a:ea typeface="DejaVu Sans"/>
              </a:rPr>
              <a:t>and </a:t>
            </a: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http://quast.bioinf.spbau.ru/manual.html#sec3.1.1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48" name="" descr=""/>
          <p:cNvPicPr/>
          <p:nvPr/>
        </p:nvPicPr>
        <p:blipFill>
          <a:blip r:embed="rId3"/>
          <a:stretch/>
        </p:blipFill>
        <p:spPr>
          <a:xfrm>
            <a:off x="822960" y="914400"/>
            <a:ext cx="8111520" cy="4969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" descr=""/>
          <p:cNvPicPr/>
          <p:nvPr/>
        </p:nvPicPr>
        <p:blipFill>
          <a:blip r:embed="rId1"/>
          <a:stretch/>
        </p:blipFill>
        <p:spPr>
          <a:xfrm>
            <a:off x="54000" y="1115640"/>
            <a:ext cx="4835160" cy="6446880"/>
          </a:xfrm>
          <a:prstGeom prst="rect">
            <a:avLst/>
          </a:prstGeom>
          <a:ln>
            <a:noFill/>
          </a:ln>
        </p:spPr>
      </p:pic>
      <p:pic>
        <p:nvPicPr>
          <p:cNvPr id="350" name="" descr=""/>
          <p:cNvPicPr/>
          <p:nvPr/>
        </p:nvPicPr>
        <p:blipFill>
          <a:blip r:embed="rId2"/>
          <a:stretch/>
        </p:blipFill>
        <p:spPr>
          <a:xfrm>
            <a:off x="5211360" y="1103400"/>
            <a:ext cx="4845240" cy="6460200"/>
          </a:xfrm>
          <a:prstGeom prst="rect">
            <a:avLst/>
          </a:prstGeom>
          <a:ln>
            <a:noFill/>
          </a:ln>
        </p:spPr>
      </p:pic>
      <p:sp>
        <p:nvSpPr>
          <p:cNvPr id="351" name="CustomShape 1"/>
          <p:cNvSpPr/>
          <p:nvPr/>
        </p:nvSpPr>
        <p:spPr>
          <a:xfrm>
            <a:off x="456840" y="243720"/>
            <a:ext cx="932436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Animated GIFs with distribution of k-mer-based coverages and genome size estimations from them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548280" y="971640"/>
            <a:ext cx="43869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Paired-end and mate-pair data considered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5731920" y="972000"/>
            <a:ext cx="43869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Paired-end data only considered</a:t>
            </a:r>
            <a:endParaRPr b="0" lang="en-US" sz="1300" spc="-1" strike="noStrike"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87840" y="311760"/>
            <a:ext cx="9876240" cy="90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tt_16D1C3L12__PE-only__ntCard_k128.histo </a:t>
            </a:r>
            <a:r>
              <a:rPr b="1" lang="en-US" sz="1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http://qb.cshl.edu/genomescope/analysis.php?code=HBnsyGEI1MNQDu1sB3fW</a:t>
            </a:r>
            <a:r>
              <a:rPr b="1" lang="en-US" sz="12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93240" y="609120"/>
            <a:ext cx="5207760" cy="15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GenomeScope version 1.0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k = 128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property                      min               max      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Heterozygosity                0.135367%         0.136532%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Haploid Length         1,236,859,142 bp  1,238,308,491 bp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Repeat Length          197,837,241 bp    198,069,067 bp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Unique Length          1,039,021,900 bp  1,040,239,424 bp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Model Fit                     96.0452%          98.0828% 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Read Error Rate               0.255411%         0.255411%    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356" name="" descr=""/>
          <p:cNvPicPr/>
          <p:nvPr/>
        </p:nvPicPr>
        <p:blipFill>
          <a:blip r:embed="rId2"/>
          <a:stretch/>
        </p:blipFill>
        <p:spPr>
          <a:xfrm>
            <a:off x="5119920" y="623520"/>
            <a:ext cx="2558160" cy="341100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3"/>
          <a:stretch/>
        </p:blipFill>
        <p:spPr>
          <a:xfrm>
            <a:off x="7588800" y="720720"/>
            <a:ext cx="2489400" cy="3318840"/>
          </a:xfrm>
          <a:prstGeom prst="rect">
            <a:avLst/>
          </a:prstGeom>
          <a:ln>
            <a:noFill/>
          </a:ln>
        </p:spPr>
      </p:pic>
      <p:sp>
        <p:nvSpPr>
          <p:cNvPr id="358" name="CustomShape 3"/>
          <p:cNvSpPr/>
          <p:nvPr/>
        </p:nvSpPr>
        <p:spPr>
          <a:xfrm>
            <a:off x="97920" y="3992400"/>
            <a:ext cx="9866160" cy="90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tt_16D1C3L12__PE-only__ntCard_k144.histo </a:t>
            </a:r>
            <a:r>
              <a:rPr b="1" lang="en-US" sz="1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http://qb.cshl.edu/genomescope/analysis.php?code=2ZkJ2eyTW83ZdmDl98mk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359" name="CustomShape 4"/>
          <p:cNvSpPr/>
          <p:nvPr/>
        </p:nvSpPr>
        <p:spPr>
          <a:xfrm>
            <a:off x="97920" y="4446720"/>
            <a:ext cx="4380120" cy="166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GenomeScope version 1.0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k = 144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property                      min               max      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Heterozygosity                0.129235%         0.13013% 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Haploid Length         1,257,611,366 bp  1,258,921,288 bp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Repeat Length          200,553,631 bp    200,762,527 bp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Unique Length          1,057,057,735 bp  1,058,158,761 bp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Model Fit                     96.5393%          98.5629% 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Read Error Rate               0.239662%         0.239662%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800" spc="-1" strike="noStrike">
              <a:latin typeface="Arial"/>
            </a:endParaRPr>
          </a:p>
        </p:txBody>
      </p:sp>
      <p:pic>
        <p:nvPicPr>
          <p:cNvPr id="360" name="" descr=""/>
          <p:cNvPicPr/>
          <p:nvPr/>
        </p:nvPicPr>
        <p:blipFill>
          <a:blip r:embed="rId5"/>
          <a:stretch/>
        </p:blipFill>
        <p:spPr>
          <a:xfrm>
            <a:off x="5027400" y="4266360"/>
            <a:ext cx="2468520" cy="3291120"/>
          </a:xfrm>
          <a:prstGeom prst="rect">
            <a:avLst/>
          </a:prstGeom>
          <a:ln>
            <a:noFill/>
          </a:ln>
        </p:spPr>
      </p:pic>
      <p:pic>
        <p:nvPicPr>
          <p:cNvPr id="361" name="" descr=""/>
          <p:cNvPicPr/>
          <p:nvPr/>
        </p:nvPicPr>
        <p:blipFill>
          <a:blip r:embed="rId6"/>
          <a:stretch/>
        </p:blipFill>
        <p:spPr>
          <a:xfrm>
            <a:off x="7680240" y="4309560"/>
            <a:ext cx="2397960" cy="3197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0" y="68400"/>
            <a:ext cx="10147320" cy="90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tt_16D1C3L12__PE-only__ntCard_k156.histo </a:t>
            </a:r>
            <a:r>
              <a:rPr b="1" lang="en-US" sz="12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http://qb.cshl.edu/genomescope/analysis.php?code=2ZkJ2eyTW83ZdmDl98mk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91080" y="609120"/>
            <a:ext cx="4345920" cy="166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GenomeScope version 1.0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k = 156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property                      min               max      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Heterozygosity                0.127693%         0.128482%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Haploid Length         1,267,403,131 bp  1,268,723,749 bp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Repeat Length          201,426,908 bp    201,636,793 bp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Genome Unique Length          1,065,976,223 bp  1,067,086,957 bp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Model Fit                     96.8822%          98.8092% 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Read Error Rate               0.230913%         0.230913%        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800" spc="-1" strike="noStrike">
              <a:latin typeface="Arial"/>
            </a:endParaRPr>
          </a:p>
        </p:txBody>
      </p:sp>
      <p:pic>
        <p:nvPicPr>
          <p:cNvPr id="364" name="" descr=""/>
          <p:cNvPicPr/>
          <p:nvPr/>
        </p:nvPicPr>
        <p:blipFill>
          <a:blip r:embed="rId2"/>
          <a:stretch/>
        </p:blipFill>
        <p:spPr>
          <a:xfrm>
            <a:off x="4205880" y="487440"/>
            <a:ext cx="2848680" cy="3798360"/>
          </a:xfrm>
          <a:prstGeom prst="rect">
            <a:avLst/>
          </a:prstGeom>
          <a:ln>
            <a:noFill/>
          </a:ln>
        </p:spPr>
      </p:pic>
      <p:pic>
        <p:nvPicPr>
          <p:cNvPr id="365" name="" descr=""/>
          <p:cNvPicPr/>
          <p:nvPr/>
        </p:nvPicPr>
        <p:blipFill>
          <a:blip r:embed="rId3"/>
          <a:stretch/>
        </p:blipFill>
        <p:spPr>
          <a:xfrm>
            <a:off x="7223040" y="465840"/>
            <a:ext cx="2848680" cy="3798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273960" y="147600"/>
            <a:ext cx="950868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  <a:ea typeface="AR PL New Sung"/>
              </a:rPr>
              <a:t>Basic quality-control checks, PE2016 vs. abyss-k160 assembly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  <a:ea typeface="AR PL New Sung"/>
              </a:rPr>
              <a:t>Is the genome assembly at k=160 inflated?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67" name="" descr=""/>
          <p:cNvPicPr/>
          <p:nvPr/>
        </p:nvPicPr>
        <p:blipFill>
          <a:blip r:embed="rId1"/>
          <a:stretch/>
        </p:blipFill>
        <p:spPr>
          <a:xfrm>
            <a:off x="2141640" y="1019520"/>
            <a:ext cx="6431400" cy="643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" descr=""/>
          <p:cNvPicPr/>
          <p:nvPr/>
        </p:nvPicPr>
        <p:blipFill>
          <a:blip r:embed="rId1"/>
          <a:stretch/>
        </p:blipFill>
        <p:spPr>
          <a:xfrm>
            <a:off x="23760" y="1144800"/>
            <a:ext cx="10077840" cy="6443280"/>
          </a:xfrm>
          <a:prstGeom prst="rect">
            <a:avLst/>
          </a:prstGeom>
          <a:ln>
            <a:noFill/>
          </a:ln>
        </p:spPr>
      </p:pic>
      <p:sp>
        <p:nvSpPr>
          <p:cNvPr id="369" name="CustomShape 1"/>
          <p:cNvSpPr/>
          <p:nvPr/>
        </p:nvSpPr>
        <p:spPr>
          <a:xfrm>
            <a:off x="182520" y="243360"/>
            <a:ext cx="9690120" cy="80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Gaps in the abyss_k128_ecc_N10 assembly and lots of read pairs with wrong insert-size (BBmap).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" descr=""/>
          <p:cNvPicPr/>
          <p:nvPr/>
        </p:nvPicPr>
        <p:blipFill>
          <a:blip r:embed="rId1"/>
          <a:stretch/>
        </p:blipFill>
        <p:spPr>
          <a:xfrm>
            <a:off x="312480" y="14040"/>
            <a:ext cx="9495000" cy="755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" descr=""/>
          <p:cNvPicPr/>
          <p:nvPr/>
        </p:nvPicPr>
        <p:blipFill>
          <a:blip r:embed="rId1"/>
          <a:stretch/>
        </p:blipFill>
        <p:spPr>
          <a:xfrm>
            <a:off x="1218960" y="1215000"/>
            <a:ext cx="8015040" cy="5733000"/>
          </a:xfrm>
          <a:prstGeom prst="rect">
            <a:avLst/>
          </a:prstGeom>
          <a:ln>
            <a:noFill/>
          </a:ln>
        </p:spPr>
      </p:pic>
      <p:sp>
        <p:nvSpPr>
          <p:cNvPr id="372" name="CustomShape 1"/>
          <p:cNvSpPr/>
          <p:nvPr/>
        </p:nvSpPr>
        <p:spPr>
          <a:xfrm>
            <a:off x="822600" y="247320"/>
            <a:ext cx="8685720" cy="8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The insert-size -22596 bp of this paired-end read does not “make sense”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4388760" y="6704640"/>
            <a:ext cx="521136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BBmap with 96% identity requirement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"/>
          <p:cNvPicPr/>
          <p:nvPr/>
        </p:nvPicPr>
        <p:blipFill>
          <a:blip r:embed="rId1"/>
          <a:stretch/>
        </p:blipFill>
        <p:spPr>
          <a:xfrm>
            <a:off x="3671280" y="4840200"/>
            <a:ext cx="4232520" cy="2843280"/>
          </a:xfrm>
          <a:prstGeom prst="rect">
            <a:avLst/>
          </a:prstGeom>
          <a:ln>
            <a:noFill/>
          </a:ln>
        </p:spPr>
      </p:pic>
      <p:pic>
        <p:nvPicPr>
          <p:cNvPr id="283" name="Picture 4" descr=""/>
          <p:cNvPicPr/>
          <p:nvPr/>
        </p:nvPicPr>
        <p:blipFill>
          <a:blip r:embed="rId2"/>
          <a:stretch/>
        </p:blipFill>
        <p:spPr>
          <a:xfrm>
            <a:off x="0" y="3391200"/>
            <a:ext cx="3578040" cy="2647080"/>
          </a:xfrm>
          <a:prstGeom prst="rect">
            <a:avLst/>
          </a:prstGeom>
          <a:ln>
            <a:noFill/>
          </a:ln>
        </p:spPr>
      </p:pic>
      <p:pic>
        <p:nvPicPr>
          <p:cNvPr id="284" name="Picture 6" descr=""/>
          <p:cNvPicPr/>
          <p:nvPr/>
        </p:nvPicPr>
        <p:blipFill>
          <a:blip r:embed="rId3"/>
          <a:stretch/>
        </p:blipFill>
        <p:spPr>
          <a:xfrm>
            <a:off x="6627240" y="3333600"/>
            <a:ext cx="3474720" cy="1955880"/>
          </a:xfrm>
          <a:prstGeom prst="rect">
            <a:avLst/>
          </a:prstGeom>
          <a:ln>
            <a:noFill/>
          </a:ln>
        </p:spPr>
      </p:pic>
      <p:pic>
        <p:nvPicPr>
          <p:cNvPr id="285" name="Picture 2" descr=""/>
          <p:cNvPicPr/>
          <p:nvPr/>
        </p:nvPicPr>
        <p:blipFill>
          <a:blip r:embed="rId4"/>
          <a:stretch/>
        </p:blipFill>
        <p:spPr>
          <a:xfrm>
            <a:off x="6840" y="5545440"/>
            <a:ext cx="3285720" cy="205236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7176600" y="2806560"/>
            <a:ext cx="26510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omic Sans MS"/>
                <a:ea typeface="DejaVu Sans"/>
              </a:rPr>
              <a:t>Russell 2003 Ann.Zool.Fenn.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87" name="Picture 2" descr=""/>
          <p:cNvPicPr/>
          <p:nvPr/>
        </p:nvPicPr>
        <p:blipFill>
          <a:blip r:embed="rId5"/>
          <a:stretch/>
        </p:blipFill>
        <p:spPr>
          <a:xfrm>
            <a:off x="3753720" y="3150000"/>
            <a:ext cx="3003840" cy="1689840"/>
          </a:xfrm>
          <a:prstGeom prst="rect">
            <a:avLst/>
          </a:prstGeom>
          <a:ln>
            <a:noFill/>
          </a:ln>
        </p:spPr>
      </p:pic>
      <p:pic>
        <p:nvPicPr>
          <p:cNvPr id="288" name="Picture 11" descr=""/>
          <p:cNvPicPr/>
          <p:nvPr/>
        </p:nvPicPr>
        <p:blipFill>
          <a:blip r:embed="rId6"/>
          <a:stretch/>
        </p:blipFill>
        <p:spPr>
          <a:xfrm>
            <a:off x="6700680" y="68040"/>
            <a:ext cx="3327840" cy="2360160"/>
          </a:xfrm>
          <a:prstGeom prst="rect">
            <a:avLst/>
          </a:prstGeom>
          <a:ln>
            <a:noFill/>
          </a:ln>
        </p:spPr>
      </p:pic>
      <p:sp>
        <p:nvSpPr>
          <p:cNvPr id="289" name="CustomShape 2"/>
          <p:cNvSpPr/>
          <p:nvPr/>
        </p:nvSpPr>
        <p:spPr>
          <a:xfrm>
            <a:off x="3778200" y="354960"/>
            <a:ext cx="3071880" cy="191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Asexual reproduction and polyploidy arises as a by-product of hybridization/speciation continuum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90" name="Picture 5" descr=""/>
          <p:cNvPicPr/>
          <p:nvPr/>
        </p:nvPicPr>
        <p:blipFill>
          <a:blip r:embed="rId7"/>
          <a:stretch/>
        </p:blipFill>
        <p:spPr>
          <a:xfrm>
            <a:off x="-397080" y="0"/>
            <a:ext cx="4197600" cy="3193200"/>
          </a:xfrm>
          <a:prstGeom prst="rect">
            <a:avLst/>
          </a:prstGeom>
          <a:ln>
            <a:noFill/>
          </a:ln>
        </p:spPr>
      </p:pic>
      <p:sp>
        <p:nvSpPr>
          <p:cNvPr id="291" name="Line 3"/>
          <p:cNvSpPr/>
          <p:nvPr/>
        </p:nvSpPr>
        <p:spPr>
          <a:xfrm flipH="1">
            <a:off x="948240" y="1905480"/>
            <a:ext cx="2406240" cy="72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503640" y="61200"/>
            <a:ext cx="9068400" cy="125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Gap closing + Misassembly correction + SNP/InDel fixes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273960" y="1584360"/>
            <a:ext cx="9506520" cy="456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abyss-sealer</a:t>
            </a:r>
            <a:endParaRPr b="0" lang="en-US" sz="24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with default settings closed 10.8873% gaps, 106hrs wallclock at 104CPUs, used 3TB RAM, finished</a:t>
            </a:r>
            <a:endParaRPr b="0" lang="en-US" sz="24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with ‘</a:t>
            </a:r>
            <a:r>
              <a:rPr b="1" lang="en-US" sz="2400" spc="-1" strike="noStrike">
                <a:solidFill>
                  <a:srgbClr val="000000"/>
                </a:solidFill>
                <a:latin typeface="Courier New"/>
                <a:ea typeface="DejaVu Sans"/>
              </a:rPr>
              <a:t>-B nolimits’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 is too slow, mostly single-threaded, cancelled</a:t>
            </a:r>
            <a:endParaRPr b="0" lang="en-US" sz="2400" spc="-1" strike="noStrike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pilon-1.22</a:t>
            </a:r>
            <a:endParaRPr b="0" lang="en-US" sz="24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naive settings to correct issues and errors require an amazing lot of resources, cancelled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6" name="CustomShape 3"/>
          <p:cNvSpPr/>
          <p:nvPr/>
        </p:nvSpPr>
        <p:spPr>
          <a:xfrm>
            <a:off x="365400" y="6047280"/>
            <a:ext cx="943740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Job ID          Username Queue    Jobname    SessID NDS TSK Memory Time  S Time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--------------- -------- -------- ---------- ------ --- --- ------ ----- - -----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8011705.isrv5   mmokrejs qfat     pilon       61528   1   8 3099gb 1200: R 201:30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503640" y="1768320"/>
            <a:ext cx="9068400" cy="438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just 4 fully closed gaps out of 32 266 attempted so ar</a:t>
            </a:r>
            <a:endParaRPr b="0" lang="en-US" sz="24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Confirmed 693 of 693 bases (100.00%)</a:t>
            </a:r>
            <a:endParaRPr b="0" lang="en-US" sz="24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Confirmed 891 of 891 bases (100.00%)</a:t>
            </a:r>
            <a:endParaRPr b="0" lang="en-US" sz="24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Confirmed 493 of 493 bases (100.00%)</a:t>
            </a:r>
            <a:endParaRPr b="0" lang="en-US" sz="2400" spc="-1" strike="noStrike">
              <a:latin typeface="Arial"/>
            </a:endParaRPr>
          </a:p>
          <a:p>
            <a:pPr lvl="1" marL="864000" indent="-3214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Confirmed 412 of 412 bases (100.00%)</a:t>
            </a:r>
            <a:endParaRPr b="0" lang="en-US" sz="2400" spc="-1" strike="noStrike">
              <a:latin typeface="Arial"/>
            </a:endParaRPr>
          </a:p>
          <a:p>
            <a:pPr marL="432000" indent="-3214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504000" y="301680"/>
            <a:ext cx="9068400" cy="125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Gap closing + Misassembly correction + SNP/InDel fixes (pilon-1.22, cancelled later on)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79" name="" descr=""/>
          <p:cNvPicPr/>
          <p:nvPr/>
        </p:nvPicPr>
        <p:blipFill>
          <a:blip r:embed="rId1"/>
          <a:stretch/>
        </p:blipFill>
        <p:spPr>
          <a:xfrm>
            <a:off x="4732560" y="4169880"/>
            <a:ext cx="5347080" cy="341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2915640" y="1584720"/>
            <a:ext cx="7596360" cy="52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Relative portions of all existing gaps (both closed or not)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370" spc="-1" strike="noStrike">
                <a:solidFill>
                  <a:srgbClr val="000000"/>
                </a:solidFill>
                <a:latin typeface="Arial"/>
                <a:ea typeface="DejaVu Sans"/>
              </a:rPr>
              <a:t>32 266 gaps of 195 685 processed so far</a:t>
            </a:r>
            <a:endParaRPr b="0" lang="en-US" sz="1370" spc="-1" strike="noStrike">
              <a:latin typeface="Arial"/>
            </a:endParaRPr>
          </a:p>
        </p:txBody>
      </p:sp>
      <p:sp>
        <p:nvSpPr>
          <p:cNvPr id="381" name="CustomShape 2"/>
          <p:cNvSpPr/>
          <p:nvPr/>
        </p:nvSpPr>
        <p:spPr>
          <a:xfrm>
            <a:off x="3443040" y="7309800"/>
            <a:ext cx="379512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Relative sizes of all gaps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82" name="Line 3"/>
          <p:cNvSpPr/>
          <p:nvPr/>
        </p:nvSpPr>
        <p:spPr>
          <a:xfrm>
            <a:off x="1486800" y="6810480"/>
            <a:ext cx="767952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Line 4"/>
          <p:cNvSpPr/>
          <p:nvPr/>
        </p:nvSpPr>
        <p:spPr>
          <a:xfrm>
            <a:off x="148680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Line 5"/>
          <p:cNvSpPr/>
          <p:nvPr/>
        </p:nvSpPr>
        <p:spPr>
          <a:xfrm>
            <a:off x="302328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Line 6"/>
          <p:cNvSpPr/>
          <p:nvPr/>
        </p:nvSpPr>
        <p:spPr>
          <a:xfrm>
            <a:off x="455904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Line 7"/>
          <p:cNvSpPr/>
          <p:nvPr/>
        </p:nvSpPr>
        <p:spPr>
          <a:xfrm>
            <a:off x="609444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Line 8"/>
          <p:cNvSpPr/>
          <p:nvPr/>
        </p:nvSpPr>
        <p:spPr>
          <a:xfrm>
            <a:off x="763092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Line 9"/>
          <p:cNvSpPr/>
          <p:nvPr/>
        </p:nvSpPr>
        <p:spPr>
          <a:xfrm>
            <a:off x="916668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10"/>
          <p:cNvSpPr/>
          <p:nvPr/>
        </p:nvSpPr>
        <p:spPr>
          <a:xfrm rot="16200000">
            <a:off x="-496800" y="3392640"/>
            <a:ext cx="13489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Absolute count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0" name="CustomShape 11"/>
          <p:cNvSpPr/>
          <p:nvPr/>
        </p:nvSpPr>
        <p:spPr>
          <a:xfrm>
            <a:off x="1420920" y="7059960"/>
            <a:ext cx="2368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1" name="CustomShape 12"/>
          <p:cNvSpPr/>
          <p:nvPr/>
        </p:nvSpPr>
        <p:spPr>
          <a:xfrm>
            <a:off x="289008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2" name="CustomShape 13"/>
          <p:cNvSpPr/>
          <p:nvPr/>
        </p:nvSpPr>
        <p:spPr>
          <a:xfrm>
            <a:off x="442620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40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3" name="CustomShape 14"/>
          <p:cNvSpPr/>
          <p:nvPr/>
        </p:nvSpPr>
        <p:spPr>
          <a:xfrm>
            <a:off x="596160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60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4" name="CustomShape 15"/>
          <p:cNvSpPr/>
          <p:nvPr/>
        </p:nvSpPr>
        <p:spPr>
          <a:xfrm>
            <a:off x="749772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80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5" name="Line 16"/>
          <p:cNvSpPr/>
          <p:nvPr/>
        </p:nvSpPr>
        <p:spPr>
          <a:xfrm flipV="1">
            <a:off x="1179720" y="1776600"/>
            <a:ext cx="360" cy="480564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Line 17"/>
          <p:cNvSpPr/>
          <p:nvPr/>
        </p:nvSpPr>
        <p:spPr>
          <a:xfrm flipH="1">
            <a:off x="1035720" y="65822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Line 18"/>
          <p:cNvSpPr/>
          <p:nvPr/>
        </p:nvSpPr>
        <p:spPr>
          <a:xfrm flipH="1">
            <a:off x="1035720" y="538092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Line 19"/>
          <p:cNvSpPr/>
          <p:nvPr/>
        </p:nvSpPr>
        <p:spPr>
          <a:xfrm flipH="1">
            <a:off x="1035720" y="417960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Line 20"/>
          <p:cNvSpPr/>
          <p:nvPr/>
        </p:nvSpPr>
        <p:spPr>
          <a:xfrm flipH="1">
            <a:off x="1035720" y="297828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Line 21"/>
          <p:cNvSpPr/>
          <p:nvPr/>
        </p:nvSpPr>
        <p:spPr>
          <a:xfrm flipH="1">
            <a:off x="1035720" y="177660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22"/>
          <p:cNvSpPr/>
          <p:nvPr/>
        </p:nvSpPr>
        <p:spPr>
          <a:xfrm>
            <a:off x="8966880" y="7059960"/>
            <a:ext cx="40176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2" name="CustomShape 23"/>
          <p:cNvSpPr/>
          <p:nvPr/>
        </p:nvSpPr>
        <p:spPr>
          <a:xfrm rot="16200000">
            <a:off x="653040" y="6406920"/>
            <a:ext cx="1951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3" name="CustomShape 24"/>
          <p:cNvSpPr/>
          <p:nvPr/>
        </p:nvSpPr>
        <p:spPr>
          <a:xfrm rot="16200000">
            <a:off x="524160" y="5242680"/>
            <a:ext cx="4528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5000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4" name="CustomShape 25"/>
          <p:cNvSpPr/>
          <p:nvPr/>
        </p:nvSpPr>
        <p:spPr>
          <a:xfrm rot="16200000">
            <a:off x="467640" y="403920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10000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5" name="CustomShape 26"/>
          <p:cNvSpPr/>
          <p:nvPr/>
        </p:nvSpPr>
        <p:spPr>
          <a:xfrm rot="16200000">
            <a:off x="467640" y="283860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15000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6" name="CustomShape 27"/>
          <p:cNvSpPr/>
          <p:nvPr/>
        </p:nvSpPr>
        <p:spPr>
          <a:xfrm>
            <a:off x="1486800" y="877680"/>
            <a:ext cx="37080" cy="5702400"/>
          </a:xfrm>
          <a:custGeom>
            <a:avLst/>
            <a:gdLst/>
            <a:ahLst/>
            <a:rect l="l" t="t" r="r" b="b"/>
            <a:pathLst>
              <a:path w="110" h="11888">
                <a:moveTo>
                  <a:pt x="0" y="11887"/>
                </a:moveTo>
                <a:lnTo>
                  <a:pt x="109" y="11887"/>
                </a:lnTo>
                <a:lnTo>
                  <a:pt x="109" y="0"/>
                </a:lnTo>
                <a:lnTo>
                  <a:pt x="0" y="0"/>
                </a:lnTo>
                <a:lnTo>
                  <a:pt x="0" y="1188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28"/>
          <p:cNvSpPr/>
          <p:nvPr/>
        </p:nvSpPr>
        <p:spPr>
          <a:xfrm>
            <a:off x="1525320" y="6575040"/>
            <a:ext cx="37080" cy="4680"/>
          </a:xfrm>
          <a:custGeom>
            <a:avLst/>
            <a:gdLst/>
            <a:ahLst/>
            <a:rect l="l" t="t" r="r" b="b"/>
            <a:pathLst>
              <a:path w="110" h="17">
                <a:moveTo>
                  <a:pt x="0" y="16"/>
                </a:moveTo>
                <a:lnTo>
                  <a:pt x="109" y="16"/>
                </a:lnTo>
                <a:lnTo>
                  <a:pt x="109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29"/>
          <p:cNvSpPr/>
          <p:nvPr/>
        </p:nvSpPr>
        <p:spPr>
          <a:xfrm>
            <a:off x="1563840" y="6575400"/>
            <a:ext cx="36720" cy="4680"/>
          </a:xfrm>
          <a:custGeom>
            <a:avLst/>
            <a:gdLst/>
            <a:ahLst/>
            <a:rect l="l" t="t" r="r" b="b"/>
            <a:pathLst>
              <a:path w="109" h="16">
                <a:moveTo>
                  <a:pt x="0" y="15"/>
                </a:moveTo>
                <a:lnTo>
                  <a:pt x="108" y="15"/>
                </a:lnTo>
                <a:lnTo>
                  <a:pt x="108" y="0"/>
                </a:lnTo>
                <a:lnTo>
                  <a:pt x="0" y="0"/>
                </a:lnTo>
                <a:lnTo>
                  <a:pt x="0" y="1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30"/>
          <p:cNvSpPr/>
          <p:nvPr/>
        </p:nvSpPr>
        <p:spPr>
          <a:xfrm>
            <a:off x="1602000" y="6575040"/>
            <a:ext cx="37080" cy="4680"/>
          </a:xfrm>
          <a:custGeom>
            <a:avLst/>
            <a:gdLst/>
            <a:ahLst/>
            <a:rect l="l" t="t" r="r" b="b"/>
            <a:pathLst>
              <a:path w="110" h="17">
                <a:moveTo>
                  <a:pt x="0" y="16"/>
                </a:moveTo>
                <a:lnTo>
                  <a:pt x="109" y="16"/>
                </a:lnTo>
                <a:lnTo>
                  <a:pt x="109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31"/>
          <p:cNvSpPr/>
          <p:nvPr/>
        </p:nvSpPr>
        <p:spPr>
          <a:xfrm>
            <a:off x="1640520" y="6578640"/>
            <a:ext cx="37080" cy="1800"/>
          </a:xfrm>
          <a:custGeom>
            <a:avLst/>
            <a:gdLst/>
            <a:ahLst/>
            <a:rect l="l" t="t" r="r" b="b"/>
            <a:pathLst>
              <a:path w="110" h="10">
                <a:moveTo>
                  <a:pt x="0" y="9"/>
                </a:moveTo>
                <a:lnTo>
                  <a:pt x="109" y="9"/>
                </a:lnTo>
                <a:lnTo>
                  <a:pt x="109" y="0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32"/>
          <p:cNvSpPr/>
          <p:nvPr/>
        </p:nvSpPr>
        <p:spPr>
          <a:xfrm>
            <a:off x="1679040" y="6576120"/>
            <a:ext cx="37080" cy="3960"/>
          </a:xfrm>
          <a:custGeom>
            <a:avLst/>
            <a:gdLst/>
            <a:ahLst/>
            <a:rect l="l" t="t" r="r" b="b"/>
            <a:pathLst>
              <a:path w="110" h="15">
                <a:moveTo>
                  <a:pt x="0" y="14"/>
                </a:moveTo>
                <a:lnTo>
                  <a:pt x="109" y="14"/>
                </a:lnTo>
                <a:lnTo>
                  <a:pt x="109" y="0"/>
                </a:lnTo>
                <a:lnTo>
                  <a:pt x="0" y="0"/>
                </a:lnTo>
                <a:lnTo>
                  <a:pt x="0" y="1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33"/>
          <p:cNvSpPr/>
          <p:nvPr/>
        </p:nvSpPr>
        <p:spPr>
          <a:xfrm>
            <a:off x="1717560" y="6573600"/>
            <a:ext cx="36720" cy="6480"/>
          </a:xfrm>
          <a:custGeom>
            <a:avLst/>
            <a:gdLst/>
            <a:ahLst/>
            <a:rect l="l" t="t" r="r" b="b"/>
            <a:pathLst>
              <a:path w="109" h="20">
                <a:moveTo>
                  <a:pt x="0" y="19"/>
                </a:moveTo>
                <a:lnTo>
                  <a:pt x="108" y="19"/>
                </a:lnTo>
                <a:lnTo>
                  <a:pt x="108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34"/>
          <p:cNvSpPr/>
          <p:nvPr/>
        </p:nvSpPr>
        <p:spPr>
          <a:xfrm>
            <a:off x="1755720" y="6573600"/>
            <a:ext cx="37080" cy="6480"/>
          </a:xfrm>
          <a:custGeom>
            <a:avLst/>
            <a:gdLst/>
            <a:ahLst/>
            <a:rect l="l" t="t" r="r" b="b"/>
            <a:pathLst>
              <a:path w="110" h="20">
                <a:moveTo>
                  <a:pt x="0" y="19"/>
                </a:moveTo>
                <a:lnTo>
                  <a:pt x="109" y="19"/>
                </a:lnTo>
                <a:lnTo>
                  <a:pt x="109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35"/>
          <p:cNvSpPr/>
          <p:nvPr/>
        </p:nvSpPr>
        <p:spPr>
          <a:xfrm>
            <a:off x="1794240" y="6574320"/>
            <a:ext cx="37080" cy="5400"/>
          </a:xfrm>
          <a:custGeom>
            <a:avLst/>
            <a:gdLst/>
            <a:ahLst/>
            <a:rect l="l" t="t" r="r" b="b"/>
            <a:pathLst>
              <a:path w="110" h="18">
                <a:moveTo>
                  <a:pt x="0" y="17"/>
                </a:moveTo>
                <a:lnTo>
                  <a:pt x="109" y="17"/>
                </a:lnTo>
                <a:lnTo>
                  <a:pt x="109" y="0"/>
                </a:lnTo>
                <a:lnTo>
                  <a:pt x="0" y="0"/>
                </a:lnTo>
                <a:lnTo>
                  <a:pt x="0" y="1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36"/>
          <p:cNvSpPr/>
          <p:nvPr/>
        </p:nvSpPr>
        <p:spPr>
          <a:xfrm>
            <a:off x="1832760" y="6573600"/>
            <a:ext cx="37080" cy="6480"/>
          </a:xfrm>
          <a:custGeom>
            <a:avLst/>
            <a:gdLst/>
            <a:ahLst/>
            <a:rect l="l" t="t" r="r" b="b"/>
            <a:pathLst>
              <a:path w="110" h="20">
                <a:moveTo>
                  <a:pt x="0" y="19"/>
                </a:moveTo>
                <a:lnTo>
                  <a:pt x="109" y="19"/>
                </a:lnTo>
                <a:lnTo>
                  <a:pt x="109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37"/>
          <p:cNvSpPr/>
          <p:nvPr/>
        </p:nvSpPr>
        <p:spPr>
          <a:xfrm>
            <a:off x="1871280" y="6574320"/>
            <a:ext cx="36360" cy="5400"/>
          </a:xfrm>
          <a:custGeom>
            <a:avLst/>
            <a:gdLst/>
            <a:ahLst/>
            <a:rect l="l" t="t" r="r" b="b"/>
            <a:pathLst>
              <a:path w="108" h="18">
                <a:moveTo>
                  <a:pt x="0" y="17"/>
                </a:moveTo>
                <a:lnTo>
                  <a:pt x="107" y="17"/>
                </a:lnTo>
                <a:lnTo>
                  <a:pt x="107" y="0"/>
                </a:lnTo>
                <a:lnTo>
                  <a:pt x="0" y="0"/>
                </a:lnTo>
                <a:lnTo>
                  <a:pt x="0" y="1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38"/>
          <p:cNvSpPr/>
          <p:nvPr/>
        </p:nvSpPr>
        <p:spPr>
          <a:xfrm>
            <a:off x="190944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39"/>
          <p:cNvSpPr/>
          <p:nvPr/>
        </p:nvSpPr>
        <p:spPr>
          <a:xfrm>
            <a:off x="1947960" y="6573960"/>
            <a:ext cx="37080" cy="5760"/>
          </a:xfrm>
          <a:custGeom>
            <a:avLst/>
            <a:gdLst/>
            <a:ahLst/>
            <a:rect l="l" t="t" r="r" b="b"/>
            <a:pathLst>
              <a:path w="110" h="19">
                <a:moveTo>
                  <a:pt x="0" y="18"/>
                </a:moveTo>
                <a:lnTo>
                  <a:pt x="109" y="18"/>
                </a:lnTo>
                <a:lnTo>
                  <a:pt x="109" y="0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40"/>
          <p:cNvSpPr/>
          <p:nvPr/>
        </p:nvSpPr>
        <p:spPr>
          <a:xfrm>
            <a:off x="1986480" y="6572160"/>
            <a:ext cx="36720" cy="7560"/>
          </a:xfrm>
          <a:custGeom>
            <a:avLst/>
            <a:gdLst/>
            <a:ahLst/>
            <a:rect l="l" t="t" r="r" b="b"/>
            <a:pathLst>
              <a:path w="109" h="23">
                <a:moveTo>
                  <a:pt x="0" y="22"/>
                </a:moveTo>
                <a:lnTo>
                  <a:pt x="108" y="22"/>
                </a:lnTo>
                <a:lnTo>
                  <a:pt x="108" y="0"/>
                </a:lnTo>
                <a:lnTo>
                  <a:pt x="0" y="0"/>
                </a:lnTo>
                <a:lnTo>
                  <a:pt x="0" y="2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41"/>
          <p:cNvSpPr/>
          <p:nvPr/>
        </p:nvSpPr>
        <p:spPr>
          <a:xfrm>
            <a:off x="202428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42"/>
          <p:cNvSpPr/>
          <p:nvPr/>
        </p:nvSpPr>
        <p:spPr>
          <a:xfrm>
            <a:off x="2062800" y="6575040"/>
            <a:ext cx="37080" cy="4680"/>
          </a:xfrm>
          <a:custGeom>
            <a:avLst/>
            <a:gdLst/>
            <a:ahLst/>
            <a:rect l="l" t="t" r="r" b="b"/>
            <a:pathLst>
              <a:path w="110" h="17">
                <a:moveTo>
                  <a:pt x="0" y="16"/>
                </a:moveTo>
                <a:lnTo>
                  <a:pt x="109" y="16"/>
                </a:lnTo>
                <a:lnTo>
                  <a:pt x="109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43"/>
          <p:cNvSpPr/>
          <p:nvPr/>
        </p:nvSpPr>
        <p:spPr>
          <a:xfrm>
            <a:off x="2101320" y="6573600"/>
            <a:ext cx="37080" cy="6480"/>
          </a:xfrm>
          <a:custGeom>
            <a:avLst/>
            <a:gdLst/>
            <a:ahLst/>
            <a:rect l="l" t="t" r="r" b="b"/>
            <a:pathLst>
              <a:path w="110" h="20">
                <a:moveTo>
                  <a:pt x="0" y="19"/>
                </a:moveTo>
                <a:lnTo>
                  <a:pt x="109" y="19"/>
                </a:lnTo>
                <a:lnTo>
                  <a:pt x="109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44"/>
          <p:cNvSpPr/>
          <p:nvPr/>
        </p:nvSpPr>
        <p:spPr>
          <a:xfrm>
            <a:off x="2139840" y="6571440"/>
            <a:ext cx="36720" cy="8640"/>
          </a:xfrm>
          <a:custGeom>
            <a:avLst/>
            <a:gdLst/>
            <a:ahLst/>
            <a:rect l="l" t="t" r="r" b="b"/>
            <a:pathLst>
              <a:path w="109" h="25">
                <a:moveTo>
                  <a:pt x="0" y="24"/>
                </a:moveTo>
                <a:lnTo>
                  <a:pt x="108" y="24"/>
                </a:lnTo>
                <a:lnTo>
                  <a:pt x="108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45"/>
          <p:cNvSpPr/>
          <p:nvPr/>
        </p:nvSpPr>
        <p:spPr>
          <a:xfrm>
            <a:off x="2178000" y="6570720"/>
            <a:ext cx="37080" cy="9360"/>
          </a:xfrm>
          <a:custGeom>
            <a:avLst/>
            <a:gdLst/>
            <a:ahLst/>
            <a:rect l="l" t="t" r="r" b="b"/>
            <a:pathLst>
              <a:path w="110" h="26">
                <a:moveTo>
                  <a:pt x="0" y="25"/>
                </a:moveTo>
                <a:lnTo>
                  <a:pt x="109" y="25"/>
                </a:lnTo>
                <a:lnTo>
                  <a:pt x="109" y="0"/>
                </a:lnTo>
                <a:lnTo>
                  <a:pt x="0" y="0"/>
                </a:lnTo>
                <a:lnTo>
                  <a:pt x="0" y="2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46"/>
          <p:cNvSpPr/>
          <p:nvPr/>
        </p:nvSpPr>
        <p:spPr>
          <a:xfrm>
            <a:off x="2216520" y="6573600"/>
            <a:ext cx="37080" cy="6480"/>
          </a:xfrm>
          <a:custGeom>
            <a:avLst/>
            <a:gdLst/>
            <a:ahLst/>
            <a:rect l="l" t="t" r="r" b="b"/>
            <a:pathLst>
              <a:path w="110" h="20">
                <a:moveTo>
                  <a:pt x="0" y="19"/>
                </a:moveTo>
                <a:lnTo>
                  <a:pt x="109" y="19"/>
                </a:lnTo>
                <a:lnTo>
                  <a:pt x="109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47"/>
          <p:cNvSpPr/>
          <p:nvPr/>
        </p:nvSpPr>
        <p:spPr>
          <a:xfrm>
            <a:off x="225504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48"/>
          <p:cNvSpPr/>
          <p:nvPr/>
        </p:nvSpPr>
        <p:spPr>
          <a:xfrm>
            <a:off x="2293560" y="6573600"/>
            <a:ext cx="36720" cy="6480"/>
          </a:xfrm>
          <a:custGeom>
            <a:avLst/>
            <a:gdLst/>
            <a:ahLst/>
            <a:rect l="l" t="t" r="r" b="b"/>
            <a:pathLst>
              <a:path w="109" h="20">
                <a:moveTo>
                  <a:pt x="0" y="19"/>
                </a:moveTo>
                <a:lnTo>
                  <a:pt x="108" y="19"/>
                </a:lnTo>
                <a:lnTo>
                  <a:pt x="108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49"/>
          <p:cNvSpPr/>
          <p:nvPr/>
        </p:nvSpPr>
        <p:spPr>
          <a:xfrm>
            <a:off x="2331720" y="6573240"/>
            <a:ext cx="37080" cy="6840"/>
          </a:xfrm>
          <a:custGeom>
            <a:avLst/>
            <a:gdLst/>
            <a:ahLst/>
            <a:rect l="l" t="t" r="r" b="b"/>
            <a:pathLst>
              <a:path w="110" h="21">
                <a:moveTo>
                  <a:pt x="0" y="20"/>
                </a:moveTo>
                <a:lnTo>
                  <a:pt x="109" y="20"/>
                </a:lnTo>
                <a:lnTo>
                  <a:pt x="109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50"/>
          <p:cNvSpPr/>
          <p:nvPr/>
        </p:nvSpPr>
        <p:spPr>
          <a:xfrm>
            <a:off x="237024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51"/>
          <p:cNvSpPr/>
          <p:nvPr/>
        </p:nvSpPr>
        <p:spPr>
          <a:xfrm>
            <a:off x="2408760" y="6573240"/>
            <a:ext cx="37080" cy="6840"/>
          </a:xfrm>
          <a:custGeom>
            <a:avLst/>
            <a:gdLst/>
            <a:ahLst/>
            <a:rect l="l" t="t" r="r" b="b"/>
            <a:pathLst>
              <a:path w="110" h="21">
                <a:moveTo>
                  <a:pt x="0" y="20"/>
                </a:moveTo>
                <a:lnTo>
                  <a:pt x="109" y="20"/>
                </a:lnTo>
                <a:lnTo>
                  <a:pt x="109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52"/>
          <p:cNvSpPr/>
          <p:nvPr/>
        </p:nvSpPr>
        <p:spPr>
          <a:xfrm>
            <a:off x="2447280" y="6571800"/>
            <a:ext cx="36720" cy="8280"/>
          </a:xfrm>
          <a:custGeom>
            <a:avLst/>
            <a:gdLst/>
            <a:ahLst/>
            <a:rect l="l" t="t" r="r" b="b"/>
            <a:pathLst>
              <a:path w="109" h="24">
                <a:moveTo>
                  <a:pt x="0" y="23"/>
                </a:moveTo>
                <a:lnTo>
                  <a:pt x="108" y="23"/>
                </a:lnTo>
                <a:lnTo>
                  <a:pt x="108" y="0"/>
                </a:lnTo>
                <a:lnTo>
                  <a:pt x="0" y="0"/>
                </a:lnTo>
                <a:lnTo>
                  <a:pt x="0" y="2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53"/>
          <p:cNvSpPr/>
          <p:nvPr/>
        </p:nvSpPr>
        <p:spPr>
          <a:xfrm>
            <a:off x="2485440" y="6573240"/>
            <a:ext cx="37080" cy="6840"/>
          </a:xfrm>
          <a:custGeom>
            <a:avLst/>
            <a:gdLst/>
            <a:ahLst/>
            <a:rect l="l" t="t" r="r" b="b"/>
            <a:pathLst>
              <a:path w="110" h="21">
                <a:moveTo>
                  <a:pt x="0" y="20"/>
                </a:moveTo>
                <a:lnTo>
                  <a:pt x="109" y="20"/>
                </a:lnTo>
                <a:lnTo>
                  <a:pt x="109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54"/>
          <p:cNvSpPr/>
          <p:nvPr/>
        </p:nvSpPr>
        <p:spPr>
          <a:xfrm>
            <a:off x="2523960" y="6570360"/>
            <a:ext cx="37080" cy="9720"/>
          </a:xfrm>
          <a:custGeom>
            <a:avLst/>
            <a:gdLst/>
            <a:ahLst/>
            <a:rect l="l" t="t" r="r" b="b"/>
            <a:pathLst>
              <a:path w="110" h="27">
                <a:moveTo>
                  <a:pt x="0" y="26"/>
                </a:moveTo>
                <a:lnTo>
                  <a:pt x="109" y="26"/>
                </a:lnTo>
                <a:lnTo>
                  <a:pt x="109" y="0"/>
                </a:lnTo>
                <a:lnTo>
                  <a:pt x="0" y="0"/>
                </a:lnTo>
                <a:lnTo>
                  <a:pt x="0" y="2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55"/>
          <p:cNvSpPr/>
          <p:nvPr/>
        </p:nvSpPr>
        <p:spPr>
          <a:xfrm>
            <a:off x="2562480" y="6574320"/>
            <a:ext cx="36720" cy="5400"/>
          </a:xfrm>
          <a:custGeom>
            <a:avLst/>
            <a:gdLst/>
            <a:ahLst/>
            <a:rect l="l" t="t" r="r" b="b"/>
            <a:pathLst>
              <a:path w="109" h="18">
                <a:moveTo>
                  <a:pt x="0" y="17"/>
                </a:moveTo>
                <a:lnTo>
                  <a:pt x="108" y="17"/>
                </a:lnTo>
                <a:lnTo>
                  <a:pt x="108" y="0"/>
                </a:lnTo>
                <a:lnTo>
                  <a:pt x="0" y="0"/>
                </a:lnTo>
                <a:lnTo>
                  <a:pt x="0" y="1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56"/>
          <p:cNvSpPr/>
          <p:nvPr/>
        </p:nvSpPr>
        <p:spPr>
          <a:xfrm>
            <a:off x="2600280" y="6570360"/>
            <a:ext cx="37080" cy="9720"/>
          </a:xfrm>
          <a:custGeom>
            <a:avLst/>
            <a:gdLst/>
            <a:ahLst/>
            <a:rect l="l" t="t" r="r" b="b"/>
            <a:pathLst>
              <a:path w="110" h="27">
                <a:moveTo>
                  <a:pt x="0" y="26"/>
                </a:moveTo>
                <a:lnTo>
                  <a:pt x="109" y="26"/>
                </a:lnTo>
                <a:lnTo>
                  <a:pt x="109" y="0"/>
                </a:lnTo>
                <a:lnTo>
                  <a:pt x="0" y="0"/>
                </a:lnTo>
                <a:lnTo>
                  <a:pt x="0" y="2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57"/>
          <p:cNvSpPr/>
          <p:nvPr/>
        </p:nvSpPr>
        <p:spPr>
          <a:xfrm>
            <a:off x="2639160" y="6572160"/>
            <a:ext cx="37440" cy="7560"/>
          </a:xfrm>
          <a:custGeom>
            <a:avLst/>
            <a:gdLst/>
            <a:ahLst/>
            <a:rect l="l" t="t" r="r" b="b"/>
            <a:pathLst>
              <a:path w="111" h="23">
                <a:moveTo>
                  <a:pt x="0" y="22"/>
                </a:moveTo>
                <a:lnTo>
                  <a:pt x="110" y="22"/>
                </a:lnTo>
                <a:lnTo>
                  <a:pt x="110" y="0"/>
                </a:lnTo>
                <a:lnTo>
                  <a:pt x="0" y="0"/>
                </a:lnTo>
                <a:lnTo>
                  <a:pt x="0" y="2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58"/>
          <p:cNvSpPr/>
          <p:nvPr/>
        </p:nvSpPr>
        <p:spPr>
          <a:xfrm>
            <a:off x="2677320" y="6575400"/>
            <a:ext cx="37080" cy="4680"/>
          </a:xfrm>
          <a:custGeom>
            <a:avLst/>
            <a:gdLst/>
            <a:ahLst/>
            <a:rect l="l" t="t" r="r" b="b"/>
            <a:pathLst>
              <a:path w="110" h="16">
                <a:moveTo>
                  <a:pt x="0" y="15"/>
                </a:move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lnTo>
                  <a:pt x="0" y="1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59"/>
          <p:cNvSpPr/>
          <p:nvPr/>
        </p:nvSpPr>
        <p:spPr>
          <a:xfrm>
            <a:off x="2715840" y="6572160"/>
            <a:ext cx="36720" cy="7560"/>
          </a:xfrm>
          <a:custGeom>
            <a:avLst/>
            <a:gdLst/>
            <a:ahLst/>
            <a:rect l="l" t="t" r="r" b="b"/>
            <a:pathLst>
              <a:path w="109" h="23">
                <a:moveTo>
                  <a:pt x="0" y="22"/>
                </a:moveTo>
                <a:lnTo>
                  <a:pt x="108" y="22"/>
                </a:lnTo>
                <a:lnTo>
                  <a:pt x="108" y="0"/>
                </a:lnTo>
                <a:lnTo>
                  <a:pt x="0" y="0"/>
                </a:lnTo>
                <a:lnTo>
                  <a:pt x="0" y="2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60"/>
          <p:cNvSpPr/>
          <p:nvPr/>
        </p:nvSpPr>
        <p:spPr>
          <a:xfrm>
            <a:off x="275400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61"/>
          <p:cNvSpPr/>
          <p:nvPr/>
        </p:nvSpPr>
        <p:spPr>
          <a:xfrm>
            <a:off x="279252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62"/>
          <p:cNvSpPr/>
          <p:nvPr/>
        </p:nvSpPr>
        <p:spPr>
          <a:xfrm>
            <a:off x="2831040" y="6576480"/>
            <a:ext cx="37080" cy="3240"/>
          </a:xfrm>
          <a:custGeom>
            <a:avLst/>
            <a:gdLst/>
            <a:ahLst/>
            <a:rect l="l" t="t" r="r" b="b"/>
            <a:pathLst>
              <a:path w="110" h="14">
                <a:moveTo>
                  <a:pt x="0" y="13"/>
                </a:moveTo>
                <a:lnTo>
                  <a:pt x="109" y="13"/>
                </a:lnTo>
                <a:lnTo>
                  <a:pt x="109" y="0"/>
                </a:lnTo>
                <a:lnTo>
                  <a:pt x="0" y="0"/>
                </a:lnTo>
                <a:lnTo>
                  <a:pt x="0" y="1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63"/>
          <p:cNvSpPr/>
          <p:nvPr/>
        </p:nvSpPr>
        <p:spPr>
          <a:xfrm>
            <a:off x="2869560" y="6571440"/>
            <a:ext cx="36720" cy="8640"/>
          </a:xfrm>
          <a:custGeom>
            <a:avLst/>
            <a:gdLst/>
            <a:ahLst/>
            <a:rect l="l" t="t" r="r" b="b"/>
            <a:pathLst>
              <a:path w="109" h="25">
                <a:moveTo>
                  <a:pt x="0" y="24"/>
                </a:moveTo>
                <a:lnTo>
                  <a:pt x="108" y="24"/>
                </a:lnTo>
                <a:lnTo>
                  <a:pt x="108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64"/>
          <p:cNvSpPr/>
          <p:nvPr/>
        </p:nvSpPr>
        <p:spPr>
          <a:xfrm>
            <a:off x="290772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65"/>
          <p:cNvSpPr/>
          <p:nvPr/>
        </p:nvSpPr>
        <p:spPr>
          <a:xfrm>
            <a:off x="2946240" y="6573240"/>
            <a:ext cx="37080" cy="6840"/>
          </a:xfrm>
          <a:custGeom>
            <a:avLst/>
            <a:gdLst/>
            <a:ahLst/>
            <a:rect l="l" t="t" r="r" b="b"/>
            <a:pathLst>
              <a:path w="110" h="21">
                <a:moveTo>
                  <a:pt x="0" y="20"/>
                </a:moveTo>
                <a:lnTo>
                  <a:pt x="109" y="20"/>
                </a:lnTo>
                <a:lnTo>
                  <a:pt x="109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66"/>
          <p:cNvSpPr/>
          <p:nvPr/>
        </p:nvSpPr>
        <p:spPr>
          <a:xfrm>
            <a:off x="2984760" y="6573240"/>
            <a:ext cx="37080" cy="6840"/>
          </a:xfrm>
          <a:custGeom>
            <a:avLst/>
            <a:gdLst/>
            <a:ahLst/>
            <a:rect l="l" t="t" r="r" b="b"/>
            <a:pathLst>
              <a:path w="110" h="21">
                <a:moveTo>
                  <a:pt x="0" y="20"/>
                </a:moveTo>
                <a:lnTo>
                  <a:pt x="109" y="20"/>
                </a:lnTo>
                <a:lnTo>
                  <a:pt x="109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67"/>
          <p:cNvSpPr/>
          <p:nvPr/>
        </p:nvSpPr>
        <p:spPr>
          <a:xfrm>
            <a:off x="3023280" y="6573960"/>
            <a:ext cx="36720" cy="5760"/>
          </a:xfrm>
          <a:custGeom>
            <a:avLst/>
            <a:gdLst/>
            <a:ahLst/>
            <a:rect l="l" t="t" r="r" b="b"/>
            <a:pathLst>
              <a:path w="109" h="19">
                <a:moveTo>
                  <a:pt x="0" y="18"/>
                </a:moveTo>
                <a:lnTo>
                  <a:pt x="108" y="18"/>
                </a:lnTo>
                <a:lnTo>
                  <a:pt x="108" y="0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68"/>
          <p:cNvSpPr/>
          <p:nvPr/>
        </p:nvSpPr>
        <p:spPr>
          <a:xfrm>
            <a:off x="3061440" y="6572160"/>
            <a:ext cx="37080" cy="7560"/>
          </a:xfrm>
          <a:custGeom>
            <a:avLst/>
            <a:gdLst/>
            <a:ahLst/>
            <a:rect l="l" t="t" r="r" b="b"/>
            <a:pathLst>
              <a:path w="110" h="23">
                <a:moveTo>
                  <a:pt x="0" y="22"/>
                </a:moveTo>
                <a:lnTo>
                  <a:pt x="109" y="22"/>
                </a:lnTo>
                <a:lnTo>
                  <a:pt x="109" y="0"/>
                </a:lnTo>
                <a:lnTo>
                  <a:pt x="0" y="0"/>
                </a:lnTo>
                <a:lnTo>
                  <a:pt x="0" y="2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69"/>
          <p:cNvSpPr/>
          <p:nvPr/>
        </p:nvSpPr>
        <p:spPr>
          <a:xfrm>
            <a:off x="3099960" y="6570720"/>
            <a:ext cx="37080" cy="9360"/>
          </a:xfrm>
          <a:custGeom>
            <a:avLst/>
            <a:gdLst/>
            <a:ahLst/>
            <a:rect l="l" t="t" r="r" b="b"/>
            <a:pathLst>
              <a:path w="110" h="26">
                <a:moveTo>
                  <a:pt x="0" y="25"/>
                </a:moveTo>
                <a:lnTo>
                  <a:pt x="109" y="25"/>
                </a:lnTo>
                <a:lnTo>
                  <a:pt x="109" y="0"/>
                </a:lnTo>
                <a:lnTo>
                  <a:pt x="0" y="0"/>
                </a:lnTo>
                <a:lnTo>
                  <a:pt x="0" y="2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70"/>
          <p:cNvSpPr/>
          <p:nvPr/>
        </p:nvSpPr>
        <p:spPr>
          <a:xfrm>
            <a:off x="3138480" y="6573240"/>
            <a:ext cx="36720" cy="6840"/>
          </a:xfrm>
          <a:custGeom>
            <a:avLst/>
            <a:gdLst/>
            <a:ahLst/>
            <a:rect l="l" t="t" r="r" b="b"/>
            <a:pathLst>
              <a:path w="109" h="21">
                <a:moveTo>
                  <a:pt x="0" y="20"/>
                </a:moveTo>
                <a:lnTo>
                  <a:pt x="108" y="20"/>
                </a:lnTo>
                <a:lnTo>
                  <a:pt x="108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71"/>
          <p:cNvSpPr/>
          <p:nvPr/>
        </p:nvSpPr>
        <p:spPr>
          <a:xfrm>
            <a:off x="3176280" y="6576120"/>
            <a:ext cx="37080" cy="3960"/>
          </a:xfrm>
          <a:custGeom>
            <a:avLst/>
            <a:gdLst/>
            <a:ahLst/>
            <a:rect l="l" t="t" r="r" b="b"/>
            <a:pathLst>
              <a:path w="110" h="15">
                <a:moveTo>
                  <a:pt x="0" y="14"/>
                </a:moveTo>
                <a:lnTo>
                  <a:pt x="109" y="14"/>
                </a:lnTo>
                <a:lnTo>
                  <a:pt x="109" y="0"/>
                </a:lnTo>
                <a:lnTo>
                  <a:pt x="0" y="0"/>
                </a:lnTo>
                <a:lnTo>
                  <a:pt x="0" y="1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72"/>
          <p:cNvSpPr/>
          <p:nvPr/>
        </p:nvSpPr>
        <p:spPr>
          <a:xfrm>
            <a:off x="3214800" y="6573240"/>
            <a:ext cx="37080" cy="6840"/>
          </a:xfrm>
          <a:custGeom>
            <a:avLst/>
            <a:gdLst/>
            <a:ahLst/>
            <a:rect l="l" t="t" r="r" b="b"/>
            <a:pathLst>
              <a:path w="110" h="21">
                <a:moveTo>
                  <a:pt x="0" y="20"/>
                </a:moveTo>
                <a:lnTo>
                  <a:pt x="109" y="20"/>
                </a:lnTo>
                <a:lnTo>
                  <a:pt x="109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73"/>
          <p:cNvSpPr/>
          <p:nvPr/>
        </p:nvSpPr>
        <p:spPr>
          <a:xfrm>
            <a:off x="3253320" y="6573600"/>
            <a:ext cx="37080" cy="6480"/>
          </a:xfrm>
          <a:custGeom>
            <a:avLst/>
            <a:gdLst/>
            <a:ahLst/>
            <a:rect l="l" t="t" r="r" b="b"/>
            <a:pathLst>
              <a:path w="110" h="20">
                <a:moveTo>
                  <a:pt x="0" y="19"/>
                </a:moveTo>
                <a:lnTo>
                  <a:pt x="109" y="19"/>
                </a:lnTo>
                <a:lnTo>
                  <a:pt x="109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74"/>
          <p:cNvSpPr/>
          <p:nvPr/>
        </p:nvSpPr>
        <p:spPr>
          <a:xfrm>
            <a:off x="3291840" y="6569640"/>
            <a:ext cx="36720" cy="10440"/>
          </a:xfrm>
          <a:custGeom>
            <a:avLst/>
            <a:gdLst/>
            <a:ahLst/>
            <a:rect l="l" t="t" r="r" b="b"/>
            <a:pathLst>
              <a:path w="109" h="28">
                <a:moveTo>
                  <a:pt x="0" y="27"/>
                </a:moveTo>
                <a:lnTo>
                  <a:pt x="108" y="27"/>
                </a:lnTo>
                <a:lnTo>
                  <a:pt x="108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75"/>
          <p:cNvSpPr/>
          <p:nvPr/>
        </p:nvSpPr>
        <p:spPr>
          <a:xfrm>
            <a:off x="3330000" y="6573960"/>
            <a:ext cx="37080" cy="5760"/>
          </a:xfrm>
          <a:custGeom>
            <a:avLst/>
            <a:gdLst/>
            <a:ahLst/>
            <a:rect l="l" t="t" r="r" b="b"/>
            <a:pathLst>
              <a:path w="110" h="19">
                <a:moveTo>
                  <a:pt x="0" y="18"/>
                </a:moveTo>
                <a:lnTo>
                  <a:pt x="109" y="18"/>
                </a:lnTo>
                <a:lnTo>
                  <a:pt x="109" y="0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76"/>
          <p:cNvSpPr/>
          <p:nvPr/>
        </p:nvSpPr>
        <p:spPr>
          <a:xfrm>
            <a:off x="3368520" y="6571800"/>
            <a:ext cx="37080" cy="8280"/>
          </a:xfrm>
          <a:custGeom>
            <a:avLst/>
            <a:gdLst/>
            <a:ahLst/>
            <a:rect l="l" t="t" r="r" b="b"/>
            <a:pathLst>
              <a:path w="110" h="24">
                <a:moveTo>
                  <a:pt x="0" y="23"/>
                </a:moveTo>
                <a:lnTo>
                  <a:pt x="109" y="23"/>
                </a:lnTo>
                <a:lnTo>
                  <a:pt x="109" y="0"/>
                </a:lnTo>
                <a:lnTo>
                  <a:pt x="0" y="0"/>
                </a:lnTo>
                <a:lnTo>
                  <a:pt x="0" y="2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77"/>
          <p:cNvSpPr/>
          <p:nvPr/>
        </p:nvSpPr>
        <p:spPr>
          <a:xfrm>
            <a:off x="3407040" y="6569640"/>
            <a:ext cx="37080" cy="10440"/>
          </a:xfrm>
          <a:custGeom>
            <a:avLst/>
            <a:gdLst/>
            <a:ahLst/>
            <a:rect l="l" t="t" r="r" b="b"/>
            <a:pathLst>
              <a:path w="110" h="28">
                <a:moveTo>
                  <a:pt x="0" y="27"/>
                </a:moveTo>
                <a:lnTo>
                  <a:pt x="109" y="27"/>
                </a:lnTo>
                <a:lnTo>
                  <a:pt x="109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78"/>
          <p:cNvSpPr/>
          <p:nvPr/>
        </p:nvSpPr>
        <p:spPr>
          <a:xfrm>
            <a:off x="3445560" y="6573240"/>
            <a:ext cx="36720" cy="6840"/>
          </a:xfrm>
          <a:custGeom>
            <a:avLst/>
            <a:gdLst/>
            <a:ahLst/>
            <a:rect l="l" t="t" r="r" b="b"/>
            <a:pathLst>
              <a:path w="109" h="21">
                <a:moveTo>
                  <a:pt x="0" y="20"/>
                </a:moveTo>
                <a:lnTo>
                  <a:pt x="108" y="20"/>
                </a:lnTo>
                <a:lnTo>
                  <a:pt x="108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79"/>
          <p:cNvSpPr/>
          <p:nvPr/>
        </p:nvSpPr>
        <p:spPr>
          <a:xfrm>
            <a:off x="3483720" y="6573960"/>
            <a:ext cx="37080" cy="5760"/>
          </a:xfrm>
          <a:custGeom>
            <a:avLst/>
            <a:gdLst/>
            <a:ahLst/>
            <a:rect l="l" t="t" r="r" b="b"/>
            <a:pathLst>
              <a:path w="110" h="19">
                <a:moveTo>
                  <a:pt x="0" y="18"/>
                </a:moveTo>
                <a:lnTo>
                  <a:pt x="109" y="18"/>
                </a:lnTo>
                <a:lnTo>
                  <a:pt x="109" y="0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80"/>
          <p:cNvSpPr/>
          <p:nvPr/>
        </p:nvSpPr>
        <p:spPr>
          <a:xfrm>
            <a:off x="352224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81"/>
          <p:cNvSpPr/>
          <p:nvPr/>
        </p:nvSpPr>
        <p:spPr>
          <a:xfrm>
            <a:off x="3560760" y="6569640"/>
            <a:ext cx="37080" cy="10440"/>
          </a:xfrm>
          <a:custGeom>
            <a:avLst/>
            <a:gdLst/>
            <a:ahLst/>
            <a:rect l="l" t="t" r="r" b="b"/>
            <a:pathLst>
              <a:path w="110" h="28">
                <a:moveTo>
                  <a:pt x="0" y="27"/>
                </a:moveTo>
                <a:lnTo>
                  <a:pt x="109" y="27"/>
                </a:lnTo>
                <a:lnTo>
                  <a:pt x="109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82"/>
          <p:cNvSpPr/>
          <p:nvPr/>
        </p:nvSpPr>
        <p:spPr>
          <a:xfrm>
            <a:off x="3599280" y="6573240"/>
            <a:ext cx="36720" cy="6840"/>
          </a:xfrm>
          <a:custGeom>
            <a:avLst/>
            <a:gdLst/>
            <a:ahLst/>
            <a:rect l="l" t="t" r="r" b="b"/>
            <a:pathLst>
              <a:path w="109" h="21">
                <a:moveTo>
                  <a:pt x="0" y="20"/>
                </a:moveTo>
                <a:lnTo>
                  <a:pt x="108" y="20"/>
                </a:lnTo>
                <a:lnTo>
                  <a:pt x="108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83"/>
          <p:cNvSpPr/>
          <p:nvPr/>
        </p:nvSpPr>
        <p:spPr>
          <a:xfrm>
            <a:off x="363744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84"/>
          <p:cNvSpPr/>
          <p:nvPr/>
        </p:nvSpPr>
        <p:spPr>
          <a:xfrm>
            <a:off x="367596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85"/>
          <p:cNvSpPr/>
          <p:nvPr/>
        </p:nvSpPr>
        <p:spPr>
          <a:xfrm>
            <a:off x="3714480" y="6569640"/>
            <a:ext cx="36360" cy="10440"/>
          </a:xfrm>
          <a:custGeom>
            <a:avLst/>
            <a:gdLst/>
            <a:ahLst/>
            <a:rect l="l" t="t" r="r" b="b"/>
            <a:pathLst>
              <a:path w="108" h="28">
                <a:moveTo>
                  <a:pt x="0" y="27"/>
                </a:moveTo>
                <a:lnTo>
                  <a:pt x="107" y="27"/>
                </a:lnTo>
                <a:lnTo>
                  <a:pt x="107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86"/>
          <p:cNvSpPr/>
          <p:nvPr/>
        </p:nvSpPr>
        <p:spPr>
          <a:xfrm>
            <a:off x="3752280" y="6573600"/>
            <a:ext cx="37080" cy="6480"/>
          </a:xfrm>
          <a:custGeom>
            <a:avLst/>
            <a:gdLst/>
            <a:ahLst/>
            <a:rect l="l" t="t" r="r" b="b"/>
            <a:pathLst>
              <a:path w="110" h="20">
                <a:moveTo>
                  <a:pt x="0" y="19"/>
                </a:moveTo>
                <a:lnTo>
                  <a:pt x="109" y="19"/>
                </a:lnTo>
                <a:lnTo>
                  <a:pt x="109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87"/>
          <p:cNvSpPr/>
          <p:nvPr/>
        </p:nvSpPr>
        <p:spPr>
          <a:xfrm>
            <a:off x="379080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88"/>
          <p:cNvSpPr/>
          <p:nvPr/>
        </p:nvSpPr>
        <p:spPr>
          <a:xfrm>
            <a:off x="3829320" y="6569640"/>
            <a:ext cx="37080" cy="10440"/>
          </a:xfrm>
          <a:custGeom>
            <a:avLst/>
            <a:gdLst/>
            <a:ahLst/>
            <a:rect l="l" t="t" r="r" b="b"/>
            <a:pathLst>
              <a:path w="110" h="28">
                <a:moveTo>
                  <a:pt x="0" y="27"/>
                </a:moveTo>
                <a:lnTo>
                  <a:pt x="109" y="27"/>
                </a:lnTo>
                <a:lnTo>
                  <a:pt x="109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89"/>
          <p:cNvSpPr/>
          <p:nvPr/>
        </p:nvSpPr>
        <p:spPr>
          <a:xfrm>
            <a:off x="3868200" y="6570720"/>
            <a:ext cx="36360" cy="9360"/>
          </a:xfrm>
          <a:custGeom>
            <a:avLst/>
            <a:gdLst/>
            <a:ahLst/>
            <a:rect l="l" t="t" r="r" b="b"/>
            <a:pathLst>
              <a:path w="108" h="26">
                <a:moveTo>
                  <a:pt x="0" y="25"/>
                </a:moveTo>
                <a:lnTo>
                  <a:pt x="107" y="25"/>
                </a:lnTo>
                <a:lnTo>
                  <a:pt x="107" y="0"/>
                </a:lnTo>
                <a:lnTo>
                  <a:pt x="0" y="0"/>
                </a:lnTo>
                <a:lnTo>
                  <a:pt x="0" y="2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90"/>
          <p:cNvSpPr/>
          <p:nvPr/>
        </p:nvSpPr>
        <p:spPr>
          <a:xfrm>
            <a:off x="390600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91"/>
          <p:cNvSpPr/>
          <p:nvPr/>
        </p:nvSpPr>
        <p:spPr>
          <a:xfrm>
            <a:off x="3944520" y="6569640"/>
            <a:ext cx="37080" cy="10440"/>
          </a:xfrm>
          <a:custGeom>
            <a:avLst/>
            <a:gdLst/>
            <a:ahLst/>
            <a:rect l="l" t="t" r="r" b="b"/>
            <a:pathLst>
              <a:path w="110" h="28">
                <a:moveTo>
                  <a:pt x="0" y="27"/>
                </a:moveTo>
                <a:lnTo>
                  <a:pt x="109" y="27"/>
                </a:lnTo>
                <a:lnTo>
                  <a:pt x="109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92"/>
          <p:cNvSpPr/>
          <p:nvPr/>
        </p:nvSpPr>
        <p:spPr>
          <a:xfrm>
            <a:off x="398304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CustomShape 93"/>
          <p:cNvSpPr/>
          <p:nvPr/>
        </p:nvSpPr>
        <p:spPr>
          <a:xfrm>
            <a:off x="4021560" y="6571440"/>
            <a:ext cx="36720" cy="8640"/>
          </a:xfrm>
          <a:custGeom>
            <a:avLst/>
            <a:gdLst/>
            <a:ahLst/>
            <a:rect l="l" t="t" r="r" b="b"/>
            <a:pathLst>
              <a:path w="109" h="25">
                <a:moveTo>
                  <a:pt x="0" y="24"/>
                </a:moveTo>
                <a:lnTo>
                  <a:pt x="108" y="24"/>
                </a:lnTo>
                <a:lnTo>
                  <a:pt x="108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94"/>
          <p:cNvSpPr/>
          <p:nvPr/>
        </p:nvSpPr>
        <p:spPr>
          <a:xfrm>
            <a:off x="4059720" y="6569640"/>
            <a:ext cx="37080" cy="10440"/>
          </a:xfrm>
          <a:custGeom>
            <a:avLst/>
            <a:gdLst/>
            <a:ahLst/>
            <a:rect l="l" t="t" r="r" b="b"/>
            <a:pathLst>
              <a:path w="110" h="28">
                <a:moveTo>
                  <a:pt x="0" y="27"/>
                </a:moveTo>
                <a:lnTo>
                  <a:pt x="109" y="27"/>
                </a:lnTo>
                <a:lnTo>
                  <a:pt x="109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95"/>
          <p:cNvSpPr/>
          <p:nvPr/>
        </p:nvSpPr>
        <p:spPr>
          <a:xfrm>
            <a:off x="4098240" y="6570720"/>
            <a:ext cx="37080" cy="9360"/>
          </a:xfrm>
          <a:custGeom>
            <a:avLst/>
            <a:gdLst/>
            <a:ahLst/>
            <a:rect l="l" t="t" r="r" b="b"/>
            <a:pathLst>
              <a:path w="110" h="26">
                <a:moveTo>
                  <a:pt x="0" y="25"/>
                </a:moveTo>
                <a:lnTo>
                  <a:pt x="109" y="25"/>
                </a:lnTo>
                <a:lnTo>
                  <a:pt x="109" y="0"/>
                </a:lnTo>
                <a:lnTo>
                  <a:pt x="0" y="0"/>
                </a:lnTo>
                <a:lnTo>
                  <a:pt x="0" y="2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96"/>
          <p:cNvSpPr/>
          <p:nvPr/>
        </p:nvSpPr>
        <p:spPr>
          <a:xfrm>
            <a:off x="413676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97"/>
          <p:cNvSpPr/>
          <p:nvPr/>
        </p:nvSpPr>
        <p:spPr>
          <a:xfrm>
            <a:off x="4175280" y="6572160"/>
            <a:ext cx="36720" cy="7560"/>
          </a:xfrm>
          <a:custGeom>
            <a:avLst/>
            <a:gdLst/>
            <a:ahLst/>
            <a:rect l="l" t="t" r="r" b="b"/>
            <a:pathLst>
              <a:path w="109" h="23">
                <a:moveTo>
                  <a:pt x="0" y="22"/>
                </a:moveTo>
                <a:lnTo>
                  <a:pt x="108" y="22"/>
                </a:lnTo>
                <a:lnTo>
                  <a:pt x="108" y="0"/>
                </a:lnTo>
                <a:lnTo>
                  <a:pt x="0" y="0"/>
                </a:lnTo>
                <a:lnTo>
                  <a:pt x="0" y="2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98"/>
          <p:cNvSpPr/>
          <p:nvPr/>
        </p:nvSpPr>
        <p:spPr>
          <a:xfrm>
            <a:off x="4213440" y="6573240"/>
            <a:ext cx="37080" cy="6840"/>
          </a:xfrm>
          <a:custGeom>
            <a:avLst/>
            <a:gdLst/>
            <a:ahLst/>
            <a:rect l="l" t="t" r="r" b="b"/>
            <a:pathLst>
              <a:path w="110" h="21">
                <a:moveTo>
                  <a:pt x="0" y="20"/>
                </a:moveTo>
                <a:lnTo>
                  <a:pt x="109" y="20"/>
                </a:lnTo>
                <a:lnTo>
                  <a:pt x="109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CustomShape 99"/>
          <p:cNvSpPr/>
          <p:nvPr/>
        </p:nvSpPr>
        <p:spPr>
          <a:xfrm>
            <a:off x="4251960" y="6569280"/>
            <a:ext cx="37080" cy="10440"/>
          </a:xfrm>
          <a:custGeom>
            <a:avLst/>
            <a:gdLst/>
            <a:ahLst/>
            <a:rect l="l" t="t" r="r" b="b"/>
            <a:pathLst>
              <a:path w="110" h="29">
                <a:moveTo>
                  <a:pt x="0" y="28"/>
                </a:moveTo>
                <a:lnTo>
                  <a:pt x="109" y="28"/>
                </a:lnTo>
                <a:lnTo>
                  <a:pt x="109" y="0"/>
                </a:lnTo>
                <a:lnTo>
                  <a:pt x="0" y="0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100"/>
          <p:cNvSpPr/>
          <p:nvPr/>
        </p:nvSpPr>
        <p:spPr>
          <a:xfrm>
            <a:off x="4290480" y="6573960"/>
            <a:ext cx="36720" cy="5760"/>
          </a:xfrm>
          <a:custGeom>
            <a:avLst/>
            <a:gdLst/>
            <a:ahLst/>
            <a:rect l="l" t="t" r="r" b="b"/>
            <a:pathLst>
              <a:path w="109" h="19">
                <a:moveTo>
                  <a:pt x="0" y="18"/>
                </a:moveTo>
                <a:lnTo>
                  <a:pt x="108" y="18"/>
                </a:lnTo>
                <a:lnTo>
                  <a:pt x="108" y="0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CustomShape 101"/>
          <p:cNvSpPr/>
          <p:nvPr/>
        </p:nvSpPr>
        <p:spPr>
          <a:xfrm>
            <a:off x="432828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102"/>
          <p:cNvSpPr/>
          <p:nvPr/>
        </p:nvSpPr>
        <p:spPr>
          <a:xfrm>
            <a:off x="4366800" y="6570720"/>
            <a:ext cx="37080" cy="9360"/>
          </a:xfrm>
          <a:custGeom>
            <a:avLst/>
            <a:gdLst/>
            <a:ahLst/>
            <a:rect l="l" t="t" r="r" b="b"/>
            <a:pathLst>
              <a:path w="110" h="26">
                <a:moveTo>
                  <a:pt x="0" y="25"/>
                </a:moveTo>
                <a:lnTo>
                  <a:pt x="109" y="25"/>
                </a:lnTo>
                <a:lnTo>
                  <a:pt x="109" y="0"/>
                </a:lnTo>
                <a:lnTo>
                  <a:pt x="0" y="0"/>
                </a:lnTo>
                <a:lnTo>
                  <a:pt x="0" y="2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103"/>
          <p:cNvSpPr/>
          <p:nvPr/>
        </p:nvSpPr>
        <p:spPr>
          <a:xfrm>
            <a:off x="4405320" y="6568560"/>
            <a:ext cx="37080" cy="11160"/>
          </a:xfrm>
          <a:custGeom>
            <a:avLst/>
            <a:gdLst/>
            <a:ahLst/>
            <a:rect l="l" t="t" r="r" b="b"/>
            <a:pathLst>
              <a:path w="110" h="30">
                <a:moveTo>
                  <a:pt x="0" y="29"/>
                </a:moveTo>
                <a:lnTo>
                  <a:pt x="109" y="29"/>
                </a:lnTo>
                <a:lnTo>
                  <a:pt x="109" y="0"/>
                </a:lnTo>
                <a:lnTo>
                  <a:pt x="0" y="0"/>
                </a:lnTo>
                <a:lnTo>
                  <a:pt x="0" y="2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104"/>
          <p:cNvSpPr/>
          <p:nvPr/>
        </p:nvSpPr>
        <p:spPr>
          <a:xfrm>
            <a:off x="4443840" y="6573240"/>
            <a:ext cx="36720" cy="6840"/>
          </a:xfrm>
          <a:custGeom>
            <a:avLst/>
            <a:gdLst/>
            <a:ahLst/>
            <a:rect l="l" t="t" r="r" b="b"/>
            <a:pathLst>
              <a:path w="109" h="21">
                <a:moveTo>
                  <a:pt x="0" y="20"/>
                </a:moveTo>
                <a:lnTo>
                  <a:pt x="108" y="20"/>
                </a:lnTo>
                <a:lnTo>
                  <a:pt x="108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105"/>
          <p:cNvSpPr/>
          <p:nvPr/>
        </p:nvSpPr>
        <p:spPr>
          <a:xfrm>
            <a:off x="4482000" y="6573960"/>
            <a:ext cx="37080" cy="5760"/>
          </a:xfrm>
          <a:custGeom>
            <a:avLst/>
            <a:gdLst/>
            <a:ahLst/>
            <a:rect l="l" t="t" r="r" b="b"/>
            <a:pathLst>
              <a:path w="110" h="19">
                <a:moveTo>
                  <a:pt x="0" y="18"/>
                </a:moveTo>
                <a:lnTo>
                  <a:pt x="109" y="18"/>
                </a:lnTo>
                <a:lnTo>
                  <a:pt x="109" y="0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106"/>
          <p:cNvSpPr/>
          <p:nvPr/>
        </p:nvSpPr>
        <p:spPr>
          <a:xfrm>
            <a:off x="4520520" y="6567840"/>
            <a:ext cx="37080" cy="12240"/>
          </a:xfrm>
          <a:custGeom>
            <a:avLst/>
            <a:gdLst/>
            <a:ahLst/>
            <a:rect l="l" t="t" r="r" b="b"/>
            <a:pathLst>
              <a:path w="110" h="32">
                <a:moveTo>
                  <a:pt x="0" y="31"/>
                </a:moveTo>
                <a:lnTo>
                  <a:pt x="109" y="31"/>
                </a:lnTo>
                <a:lnTo>
                  <a:pt x="109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107"/>
          <p:cNvSpPr/>
          <p:nvPr/>
        </p:nvSpPr>
        <p:spPr>
          <a:xfrm>
            <a:off x="4559040" y="6566400"/>
            <a:ext cx="37080" cy="13680"/>
          </a:xfrm>
          <a:custGeom>
            <a:avLst/>
            <a:gdLst/>
            <a:ahLst/>
            <a:rect l="l" t="t" r="r" b="b"/>
            <a:pathLst>
              <a:path w="110" h="35">
                <a:moveTo>
                  <a:pt x="0" y="34"/>
                </a:moveTo>
                <a:lnTo>
                  <a:pt x="109" y="34"/>
                </a:lnTo>
                <a:lnTo>
                  <a:pt x="109" y="0"/>
                </a:lnTo>
                <a:lnTo>
                  <a:pt x="0" y="0"/>
                </a:lnTo>
                <a:lnTo>
                  <a:pt x="0" y="3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108"/>
          <p:cNvSpPr/>
          <p:nvPr/>
        </p:nvSpPr>
        <p:spPr>
          <a:xfrm>
            <a:off x="4597560" y="6569640"/>
            <a:ext cx="36720" cy="10440"/>
          </a:xfrm>
          <a:custGeom>
            <a:avLst/>
            <a:gdLst/>
            <a:ahLst/>
            <a:rect l="l" t="t" r="r" b="b"/>
            <a:pathLst>
              <a:path w="109" h="28">
                <a:moveTo>
                  <a:pt x="0" y="27"/>
                </a:moveTo>
                <a:lnTo>
                  <a:pt x="108" y="27"/>
                </a:lnTo>
                <a:lnTo>
                  <a:pt x="108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109"/>
          <p:cNvSpPr/>
          <p:nvPr/>
        </p:nvSpPr>
        <p:spPr>
          <a:xfrm>
            <a:off x="4635720" y="6569280"/>
            <a:ext cx="37080" cy="10440"/>
          </a:xfrm>
          <a:custGeom>
            <a:avLst/>
            <a:gdLst/>
            <a:ahLst/>
            <a:rect l="l" t="t" r="r" b="b"/>
            <a:pathLst>
              <a:path w="110" h="29">
                <a:moveTo>
                  <a:pt x="0" y="28"/>
                </a:moveTo>
                <a:lnTo>
                  <a:pt x="109" y="28"/>
                </a:lnTo>
                <a:lnTo>
                  <a:pt x="109" y="0"/>
                </a:lnTo>
                <a:lnTo>
                  <a:pt x="0" y="0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110"/>
          <p:cNvSpPr/>
          <p:nvPr/>
        </p:nvSpPr>
        <p:spPr>
          <a:xfrm>
            <a:off x="4674240" y="6567840"/>
            <a:ext cx="37080" cy="12240"/>
          </a:xfrm>
          <a:custGeom>
            <a:avLst/>
            <a:gdLst/>
            <a:ahLst/>
            <a:rect l="l" t="t" r="r" b="b"/>
            <a:pathLst>
              <a:path w="110" h="32">
                <a:moveTo>
                  <a:pt x="0" y="31"/>
                </a:moveTo>
                <a:lnTo>
                  <a:pt x="109" y="31"/>
                </a:lnTo>
                <a:lnTo>
                  <a:pt x="109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111"/>
          <p:cNvSpPr/>
          <p:nvPr/>
        </p:nvSpPr>
        <p:spPr>
          <a:xfrm>
            <a:off x="4712760" y="6567840"/>
            <a:ext cx="37080" cy="12240"/>
          </a:xfrm>
          <a:custGeom>
            <a:avLst/>
            <a:gdLst/>
            <a:ahLst/>
            <a:rect l="l" t="t" r="r" b="b"/>
            <a:pathLst>
              <a:path w="110" h="32">
                <a:moveTo>
                  <a:pt x="0" y="31"/>
                </a:moveTo>
                <a:lnTo>
                  <a:pt x="109" y="31"/>
                </a:lnTo>
                <a:lnTo>
                  <a:pt x="109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112"/>
          <p:cNvSpPr/>
          <p:nvPr/>
        </p:nvSpPr>
        <p:spPr>
          <a:xfrm>
            <a:off x="4751280" y="6573240"/>
            <a:ext cx="36720" cy="6840"/>
          </a:xfrm>
          <a:custGeom>
            <a:avLst/>
            <a:gdLst/>
            <a:ahLst/>
            <a:rect l="l" t="t" r="r" b="b"/>
            <a:pathLst>
              <a:path w="109" h="21">
                <a:moveTo>
                  <a:pt x="0" y="20"/>
                </a:moveTo>
                <a:lnTo>
                  <a:pt x="108" y="20"/>
                </a:lnTo>
                <a:lnTo>
                  <a:pt x="108" y="0"/>
                </a:lnTo>
                <a:lnTo>
                  <a:pt x="0" y="0"/>
                </a:lnTo>
                <a:lnTo>
                  <a:pt x="0" y="2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113"/>
          <p:cNvSpPr/>
          <p:nvPr/>
        </p:nvSpPr>
        <p:spPr>
          <a:xfrm>
            <a:off x="478944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114"/>
          <p:cNvSpPr/>
          <p:nvPr/>
        </p:nvSpPr>
        <p:spPr>
          <a:xfrm>
            <a:off x="482796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115"/>
          <p:cNvSpPr/>
          <p:nvPr/>
        </p:nvSpPr>
        <p:spPr>
          <a:xfrm>
            <a:off x="4866480" y="6571800"/>
            <a:ext cx="36720" cy="8280"/>
          </a:xfrm>
          <a:custGeom>
            <a:avLst/>
            <a:gdLst/>
            <a:ahLst/>
            <a:rect l="l" t="t" r="r" b="b"/>
            <a:pathLst>
              <a:path w="109" h="24">
                <a:moveTo>
                  <a:pt x="0" y="23"/>
                </a:moveTo>
                <a:lnTo>
                  <a:pt x="108" y="23"/>
                </a:lnTo>
                <a:lnTo>
                  <a:pt x="108" y="0"/>
                </a:lnTo>
                <a:lnTo>
                  <a:pt x="0" y="0"/>
                </a:lnTo>
                <a:lnTo>
                  <a:pt x="0" y="2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116"/>
          <p:cNvSpPr/>
          <p:nvPr/>
        </p:nvSpPr>
        <p:spPr>
          <a:xfrm>
            <a:off x="490428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117"/>
          <p:cNvSpPr/>
          <p:nvPr/>
        </p:nvSpPr>
        <p:spPr>
          <a:xfrm>
            <a:off x="4942800" y="6571800"/>
            <a:ext cx="37080" cy="8280"/>
          </a:xfrm>
          <a:custGeom>
            <a:avLst/>
            <a:gdLst/>
            <a:ahLst/>
            <a:rect l="l" t="t" r="r" b="b"/>
            <a:pathLst>
              <a:path w="110" h="24">
                <a:moveTo>
                  <a:pt x="0" y="23"/>
                </a:moveTo>
                <a:lnTo>
                  <a:pt x="109" y="23"/>
                </a:lnTo>
                <a:lnTo>
                  <a:pt x="109" y="0"/>
                </a:lnTo>
                <a:lnTo>
                  <a:pt x="0" y="0"/>
                </a:lnTo>
                <a:lnTo>
                  <a:pt x="0" y="2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118"/>
          <p:cNvSpPr/>
          <p:nvPr/>
        </p:nvSpPr>
        <p:spPr>
          <a:xfrm>
            <a:off x="4981320" y="6568560"/>
            <a:ext cx="37080" cy="11160"/>
          </a:xfrm>
          <a:custGeom>
            <a:avLst/>
            <a:gdLst/>
            <a:ahLst/>
            <a:rect l="l" t="t" r="r" b="b"/>
            <a:pathLst>
              <a:path w="110" h="30">
                <a:moveTo>
                  <a:pt x="0" y="29"/>
                </a:moveTo>
                <a:lnTo>
                  <a:pt x="109" y="29"/>
                </a:lnTo>
                <a:lnTo>
                  <a:pt x="109" y="0"/>
                </a:lnTo>
                <a:lnTo>
                  <a:pt x="0" y="0"/>
                </a:lnTo>
                <a:lnTo>
                  <a:pt x="0" y="2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119"/>
          <p:cNvSpPr/>
          <p:nvPr/>
        </p:nvSpPr>
        <p:spPr>
          <a:xfrm>
            <a:off x="5020200" y="6565680"/>
            <a:ext cx="36360" cy="14400"/>
          </a:xfrm>
          <a:custGeom>
            <a:avLst/>
            <a:gdLst/>
            <a:ahLst/>
            <a:rect l="l" t="t" r="r" b="b"/>
            <a:pathLst>
              <a:path w="108" h="37">
                <a:moveTo>
                  <a:pt x="0" y="36"/>
                </a:moveTo>
                <a:lnTo>
                  <a:pt x="107" y="36"/>
                </a:lnTo>
                <a:lnTo>
                  <a:pt x="107" y="0"/>
                </a:lnTo>
                <a:lnTo>
                  <a:pt x="0" y="0"/>
                </a:lnTo>
                <a:lnTo>
                  <a:pt x="0" y="3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120"/>
          <p:cNvSpPr/>
          <p:nvPr/>
        </p:nvSpPr>
        <p:spPr>
          <a:xfrm>
            <a:off x="5057640" y="6569280"/>
            <a:ext cx="37080" cy="10440"/>
          </a:xfrm>
          <a:custGeom>
            <a:avLst/>
            <a:gdLst/>
            <a:ahLst/>
            <a:rect l="l" t="t" r="r" b="b"/>
            <a:pathLst>
              <a:path w="110" h="29">
                <a:moveTo>
                  <a:pt x="0" y="28"/>
                </a:moveTo>
                <a:lnTo>
                  <a:pt x="109" y="28"/>
                </a:lnTo>
                <a:lnTo>
                  <a:pt x="109" y="0"/>
                </a:lnTo>
                <a:lnTo>
                  <a:pt x="0" y="0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121"/>
          <p:cNvSpPr/>
          <p:nvPr/>
        </p:nvSpPr>
        <p:spPr>
          <a:xfrm>
            <a:off x="5096160" y="6567840"/>
            <a:ext cx="37080" cy="12240"/>
          </a:xfrm>
          <a:custGeom>
            <a:avLst/>
            <a:gdLst/>
            <a:ahLst/>
            <a:rect l="l" t="t" r="r" b="b"/>
            <a:pathLst>
              <a:path w="110" h="32">
                <a:moveTo>
                  <a:pt x="0" y="31"/>
                </a:moveTo>
                <a:lnTo>
                  <a:pt x="109" y="31"/>
                </a:lnTo>
                <a:lnTo>
                  <a:pt x="109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122"/>
          <p:cNvSpPr/>
          <p:nvPr/>
        </p:nvSpPr>
        <p:spPr>
          <a:xfrm>
            <a:off x="5134680" y="6568560"/>
            <a:ext cx="37080" cy="11160"/>
          </a:xfrm>
          <a:custGeom>
            <a:avLst/>
            <a:gdLst/>
            <a:ahLst/>
            <a:rect l="l" t="t" r="r" b="b"/>
            <a:pathLst>
              <a:path w="110" h="30">
                <a:moveTo>
                  <a:pt x="0" y="29"/>
                </a:moveTo>
                <a:lnTo>
                  <a:pt x="109" y="29"/>
                </a:lnTo>
                <a:lnTo>
                  <a:pt x="109" y="0"/>
                </a:lnTo>
                <a:lnTo>
                  <a:pt x="0" y="0"/>
                </a:lnTo>
                <a:lnTo>
                  <a:pt x="0" y="2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123"/>
          <p:cNvSpPr/>
          <p:nvPr/>
        </p:nvSpPr>
        <p:spPr>
          <a:xfrm>
            <a:off x="5173200" y="6568560"/>
            <a:ext cx="36720" cy="11520"/>
          </a:xfrm>
          <a:custGeom>
            <a:avLst/>
            <a:gdLst/>
            <a:ahLst/>
            <a:rect l="l" t="t" r="r" b="b"/>
            <a:pathLst>
              <a:path w="109" h="31">
                <a:moveTo>
                  <a:pt x="0" y="30"/>
                </a:moveTo>
                <a:lnTo>
                  <a:pt x="108" y="30"/>
                </a:lnTo>
                <a:lnTo>
                  <a:pt x="108" y="0"/>
                </a:lnTo>
                <a:lnTo>
                  <a:pt x="0" y="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124"/>
          <p:cNvSpPr/>
          <p:nvPr/>
        </p:nvSpPr>
        <p:spPr>
          <a:xfrm>
            <a:off x="5211360" y="6568560"/>
            <a:ext cx="37080" cy="11520"/>
          </a:xfrm>
          <a:custGeom>
            <a:avLst/>
            <a:gdLst/>
            <a:ahLst/>
            <a:rect l="l" t="t" r="r" b="b"/>
            <a:pathLst>
              <a:path w="110" h="31">
                <a:moveTo>
                  <a:pt x="0" y="30"/>
                </a:moveTo>
                <a:lnTo>
                  <a:pt x="109" y="30"/>
                </a:lnTo>
                <a:lnTo>
                  <a:pt x="109" y="0"/>
                </a:lnTo>
                <a:lnTo>
                  <a:pt x="0" y="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125"/>
          <p:cNvSpPr/>
          <p:nvPr/>
        </p:nvSpPr>
        <p:spPr>
          <a:xfrm>
            <a:off x="524988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126"/>
          <p:cNvSpPr/>
          <p:nvPr/>
        </p:nvSpPr>
        <p:spPr>
          <a:xfrm>
            <a:off x="5288400" y="6566760"/>
            <a:ext cx="37080" cy="13320"/>
          </a:xfrm>
          <a:custGeom>
            <a:avLst/>
            <a:gdLst/>
            <a:ahLst/>
            <a:rect l="l" t="t" r="r" b="b"/>
            <a:pathLst>
              <a:path w="110" h="34">
                <a:moveTo>
                  <a:pt x="0" y="33"/>
                </a:moveTo>
                <a:lnTo>
                  <a:pt x="109" y="33"/>
                </a:lnTo>
                <a:lnTo>
                  <a:pt x="109" y="0"/>
                </a:lnTo>
                <a:lnTo>
                  <a:pt x="0" y="0"/>
                </a:lnTo>
                <a:lnTo>
                  <a:pt x="0" y="3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127"/>
          <p:cNvSpPr/>
          <p:nvPr/>
        </p:nvSpPr>
        <p:spPr>
          <a:xfrm>
            <a:off x="5326920" y="6572520"/>
            <a:ext cx="36720" cy="7560"/>
          </a:xfrm>
          <a:custGeom>
            <a:avLst/>
            <a:gdLst/>
            <a:ahLst/>
            <a:rect l="l" t="t" r="r" b="b"/>
            <a:pathLst>
              <a:path w="109" h="22">
                <a:moveTo>
                  <a:pt x="0" y="21"/>
                </a:moveTo>
                <a:lnTo>
                  <a:pt x="108" y="21"/>
                </a:lnTo>
                <a:lnTo>
                  <a:pt x="108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128"/>
          <p:cNvSpPr/>
          <p:nvPr/>
        </p:nvSpPr>
        <p:spPr>
          <a:xfrm>
            <a:off x="5365080" y="6569280"/>
            <a:ext cx="37080" cy="10440"/>
          </a:xfrm>
          <a:custGeom>
            <a:avLst/>
            <a:gdLst/>
            <a:ahLst/>
            <a:rect l="l" t="t" r="r" b="b"/>
            <a:pathLst>
              <a:path w="110" h="29">
                <a:moveTo>
                  <a:pt x="0" y="28"/>
                </a:moveTo>
                <a:lnTo>
                  <a:pt x="109" y="28"/>
                </a:lnTo>
                <a:lnTo>
                  <a:pt x="109" y="0"/>
                </a:lnTo>
                <a:lnTo>
                  <a:pt x="0" y="0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129"/>
          <p:cNvSpPr/>
          <p:nvPr/>
        </p:nvSpPr>
        <p:spPr>
          <a:xfrm>
            <a:off x="5403600" y="6573600"/>
            <a:ext cx="37080" cy="6480"/>
          </a:xfrm>
          <a:custGeom>
            <a:avLst/>
            <a:gdLst/>
            <a:ahLst/>
            <a:rect l="l" t="t" r="r" b="b"/>
            <a:pathLst>
              <a:path w="110" h="20">
                <a:moveTo>
                  <a:pt x="0" y="19"/>
                </a:moveTo>
                <a:lnTo>
                  <a:pt x="109" y="19"/>
                </a:lnTo>
                <a:lnTo>
                  <a:pt x="109" y="0"/>
                </a:lnTo>
                <a:lnTo>
                  <a:pt x="0" y="0"/>
                </a:lnTo>
                <a:lnTo>
                  <a:pt x="0" y="1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130"/>
          <p:cNvSpPr/>
          <p:nvPr/>
        </p:nvSpPr>
        <p:spPr>
          <a:xfrm>
            <a:off x="5442120" y="6569640"/>
            <a:ext cx="36720" cy="10440"/>
          </a:xfrm>
          <a:custGeom>
            <a:avLst/>
            <a:gdLst/>
            <a:ahLst/>
            <a:rect l="l" t="t" r="r" b="b"/>
            <a:pathLst>
              <a:path w="109" h="28">
                <a:moveTo>
                  <a:pt x="0" y="27"/>
                </a:moveTo>
                <a:lnTo>
                  <a:pt x="108" y="27"/>
                </a:lnTo>
                <a:lnTo>
                  <a:pt x="108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131"/>
          <p:cNvSpPr/>
          <p:nvPr/>
        </p:nvSpPr>
        <p:spPr>
          <a:xfrm>
            <a:off x="5479920" y="6568560"/>
            <a:ext cx="37080" cy="11160"/>
          </a:xfrm>
          <a:custGeom>
            <a:avLst/>
            <a:gdLst/>
            <a:ahLst/>
            <a:rect l="l" t="t" r="r" b="b"/>
            <a:pathLst>
              <a:path w="110" h="30">
                <a:moveTo>
                  <a:pt x="0" y="29"/>
                </a:moveTo>
                <a:lnTo>
                  <a:pt x="109" y="29"/>
                </a:lnTo>
                <a:lnTo>
                  <a:pt x="109" y="0"/>
                </a:lnTo>
                <a:lnTo>
                  <a:pt x="0" y="0"/>
                </a:lnTo>
                <a:lnTo>
                  <a:pt x="0" y="2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132"/>
          <p:cNvSpPr/>
          <p:nvPr/>
        </p:nvSpPr>
        <p:spPr>
          <a:xfrm>
            <a:off x="5518440" y="6568560"/>
            <a:ext cx="37080" cy="11160"/>
          </a:xfrm>
          <a:custGeom>
            <a:avLst/>
            <a:gdLst/>
            <a:ahLst/>
            <a:rect l="l" t="t" r="r" b="b"/>
            <a:pathLst>
              <a:path w="110" h="30">
                <a:moveTo>
                  <a:pt x="0" y="29"/>
                </a:moveTo>
                <a:lnTo>
                  <a:pt x="109" y="29"/>
                </a:lnTo>
                <a:lnTo>
                  <a:pt x="109" y="0"/>
                </a:lnTo>
                <a:lnTo>
                  <a:pt x="0" y="0"/>
                </a:lnTo>
                <a:lnTo>
                  <a:pt x="0" y="2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133"/>
          <p:cNvSpPr/>
          <p:nvPr/>
        </p:nvSpPr>
        <p:spPr>
          <a:xfrm>
            <a:off x="5556960" y="6571800"/>
            <a:ext cx="37080" cy="8280"/>
          </a:xfrm>
          <a:custGeom>
            <a:avLst/>
            <a:gdLst/>
            <a:ahLst/>
            <a:rect l="l" t="t" r="r" b="b"/>
            <a:pathLst>
              <a:path w="110" h="24">
                <a:moveTo>
                  <a:pt x="0" y="23"/>
                </a:moveTo>
                <a:lnTo>
                  <a:pt x="109" y="23"/>
                </a:lnTo>
                <a:lnTo>
                  <a:pt x="109" y="0"/>
                </a:lnTo>
                <a:lnTo>
                  <a:pt x="0" y="0"/>
                </a:lnTo>
                <a:lnTo>
                  <a:pt x="0" y="2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134"/>
          <p:cNvSpPr/>
          <p:nvPr/>
        </p:nvSpPr>
        <p:spPr>
          <a:xfrm>
            <a:off x="5595480" y="6566400"/>
            <a:ext cx="36720" cy="13680"/>
          </a:xfrm>
          <a:custGeom>
            <a:avLst/>
            <a:gdLst/>
            <a:ahLst/>
            <a:rect l="l" t="t" r="r" b="b"/>
            <a:pathLst>
              <a:path w="109" h="35">
                <a:moveTo>
                  <a:pt x="0" y="34"/>
                </a:moveTo>
                <a:lnTo>
                  <a:pt x="108" y="34"/>
                </a:lnTo>
                <a:lnTo>
                  <a:pt x="108" y="0"/>
                </a:lnTo>
                <a:lnTo>
                  <a:pt x="0" y="0"/>
                </a:lnTo>
                <a:lnTo>
                  <a:pt x="0" y="3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135"/>
          <p:cNvSpPr/>
          <p:nvPr/>
        </p:nvSpPr>
        <p:spPr>
          <a:xfrm>
            <a:off x="5633640" y="6572520"/>
            <a:ext cx="37080" cy="7560"/>
          </a:xfrm>
          <a:custGeom>
            <a:avLst/>
            <a:gdLst/>
            <a:ahLst/>
            <a:rect l="l" t="t" r="r" b="b"/>
            <a:pathLst>
              <a:path w="110" h="22">
                <a:moveTo>
                  <a:pt x="0" y="21"/>
                </a:moveTo>
                <a:lnTo>
                  <a:pt x="109" y="21"/>
                </a:lnTo>
                <a:lnTo>
                  <a:pt x="109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136"/>
          <p:cNvSpPr/>
          <p:nvPr/>
        </p:nvSpPr>
        <p:spPr>
          <a:xfrm>
            <a:off x="5672160" y="6566760"/>
            <a:ext cx="37080" cy="13320"/>
          </a:xfrm>
          <a:custGeom>
            <a:avLst/>
            <a:gdLst/>
            <a:ahLst/>
            <a:rect l="l" t="t" r="r" b="b"/>
            <a:pathLst>
              <a:path w="110" h="34">
                <a:moveTo>
                  <a:pt x="0" y="33"/>
                </a:moveTo>
                <a:lnTo>
                  <a:pt x="109" y="33"/>
                </a:lnTo>
                <a:lnTo>
                  <a:pt x="109" y="0"/>
                </a:lnTo>
                <a:lnTo>
                  <a:pt x="0" y="0"/>
                </a:lnTo>
                <a:lnTo>
                  <a:pt x="0" y="3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137"/>
          <p:cNvSpPr/>
          <p:nvPr/>
        </p:nvSpPr>
        <p:spPr>
          <a:xfrm>
            <a:off x="5710680" y="6568560"/>
            <a:ext cx="37080" cy="11520"/>
          </a:xfrm>
          <a:custGeom>
            <a:avLst/>
            <a:gdLst/>
            <a:ahLst/>
            <a:rect l="l" t="t" r="r" b="b"/>
            <a:pathLst>
              <a:path w="110" h="31">
                <a:moveTo>
                  <a:pt x="0" y="30"/>
                </a:moveTo>
                <a:lnTo>
                  <a:pt x="109" y="30"/>
                </a:lnTo>
                <a:lnTo>
                  <a:pt x="109" y="0"/>
                </a:lnTo>
                <a:lnTo>
                  <a:pt x="0" y="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138"/>
          <p:cNvSpPr/>
          <p:nvPr/>
        </p:nvSpPr>
        <p:spPr>
          <a:xfrm>
            <a:off x="5749200" y="6570360"/>
            <a:ext cx="36720" cy="9720"/>
          </a:xfrm>
          <a:custGeom>
            <a:avLst/>
            <a:gdLst/>
            <a:ahLst/>
            <a:rect l="l" t="t" r="r" b="b"/>
            <a:pathLst>
              <a:path w="109" h="27">
                <a:moveTo>
                  <a:pt x="0" y="26"/>
                </a:moveTo>
                <a:lnTo>
                  <a:pt x="108" y="26"/>
                </a:lnTo>
                <a:lnTo>
                  <a:pt x="108" y="0"/>
                </a:lnTo>
                <a:lnTo>
                  <a:pt x="0" y="0"/>
                </a:lnTo>
                <a:lnTo>
                  <a:pt x="0" y="2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139"/>
          <p:cNvSpPr/>
          <p:nvPr/>
        </p:nvSpPr>
        <p:spPr>
          <a:xfrm>
            <a:off x="5787360" y="6570720"/>
            <a:ext cx="37080" cy="9360"/>
          </a:xfrm>
          <a:custGeom>
            <a:avLst/>
            <a:gdLst/>
            <a:ahLst/>
            <a:rect l="l" t="t" r="r" b="b"/>
            <a:pathLst>
              <a:path w="110" h="26">
                <a:moveTo>
                  <a:pt x="0" y="25"/>
                </a:moveTo>
                <a:lnTo>
                  <a:pt x="109" y="25"/>
                </a:lnTo>
                <a:lnTo>
                  <a:pt x="109" y="0"/>
                </a:lnTo>
                <a:lnTo>
                  <a:pt x="0" y="0"/>
                </a:lnTo>
                <a:lnTo>
                  <a:pt x="0" y="2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140"/>
          <p:cNvSpPr/>
          <p:nvPr/>
        </p:nvSpPr>
        <p:spPr>
          <a:xfrm>
            <a:off x="5825880" y="6569280"/>
            <a:ext cx="37080" cy="10440"/>
          </a:xfrm>
          <a:custGeom>
            <a:avLst/>
            <a:gdLst/>
            <a:ahLst/>
            <a:rect l="l" t="t" r="r" b="b"/>
            <a:pathLst>
              <a:path w="110" h="29">
                <a:moveTo>
                  <a:pt x="0" y="28"/>
                </a:moveTo>
                <a:lnTo>
                  <a:pt x="109" y="28"/>
                </a:lnTo>
                <a:lnTo>
                  <a:pt x="109" y="0"/>
                </a:lnTo>
                <a:lnTo>
                  <a:pt x="0" y="0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141"/>
          <p:cNvSpPr/>
          <p:nvPr/>
        </p:nvSpPr>
        <p:spPr>
          <a:xfrm>
            <a:off x="5864400" y="6568560"/>
            <a:ext cx="37080" cy="11520"/>
          </a:xfrm>
          <a:custGeom>
            <a:avLst/>
            <a:gdLst/>
            <a:ahLst/>
            <a:rect l="l" t="t" r="r" b="b"/>
            <a:pathLst>
              <a:path w="110" h="31">
                <a:moveTo>
                  <a:pt x="0" y="30"/>
                </a:moveTo>
                <a:lnTo>
                  <a:pt x="109" y="30"/>
                </a:lnTo>
                <a:lnTo>
                  <a:pt x="109" y="0"/>
                </a:lnTo>
                <a:lnTo>
                  <a:pt x="0" y="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142"/>
          <p:cNvSpPr/>
          <p:nvPr/>
        </p:nvSpPr>
        <p:spPr>
          <a:xfrm>
            <a:off x="5902920" y="6568560"/>
            <a:ext cx="36720" cy="11160"/>
          </a:xfrm>
          <a:custGeom>
            <a:avLst/>
            <a:gdLst/>
            <a:ahLst/>
            <a:rect l="l" t="t" r="r" b="b"/>
            <a:pathLst>
              <a:path w="109" h="30">
                <a:moveTo>
                  <a:pt x="0" y="29"/>
                </a:moveTo>
                <a:lnTo>
                  <a:pt x="108" y="29"/>
                </a:lnTo>
                <a:lnTo>
                  <a:pt x="108" y="0"/>
                </a:lnTo>
                <a:lnTo>
                  <a:pt x="0" y="0"/>
                </a:lnTo>
                <a:lnTo>
                  <a:pt x="0" y="2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143"/>
          <p:cNvSpPr/>
          <p:nvPr/>
        </p:nvSpPr>
        <p:spPr>
          <a:xfrm>
            <a:off x="5941080" y="6568560"/>
            <a:ext cx="37080" cy="11520"/>
          </a:xfrm>
          <a:custGeom>
            <a:avLst/>
            <a:gdLst/>
            <a:ahLst/>
            <a:rect l="l" t="t" r="r" b="b"/>
            <a:pathLst>
              <a:path w="110" h="31">
                <a:moveTo>
                  <a:pt x="0" y="30"/>
                </a:moveTo>
                <a:lnTo>
                  <a:pt x="109" y="30"/>
                </a:lnTo>
                <a:lnTo>
                  <a:pt x="109" y="0"/>
                </a:lnTo>
                <a:lnTo>
                  <a:pt x="0" y="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144"/>
          <p:cNvSpPr/>
          <p:nvPr/>
        </p:nvSpPr>
        <p:spPr>
          <a:xfrm>
            <a:off x="5979600" y="6566760"/>
            <a:ext cx="37080" cy="13320"/>
          </a:xfrm>
          <a:custGeom>
            <a:avLst/>
            <a:gdLst/>
            <a:ahLst/>
            <a:rect l="l" t="t" r="r" b="b"/>
            <a:pathLst>
              <a:path w="110" h="34">
                <a:moveTo>
                  <a:pt x="0" y="33"/>
                </a:moveTo>
                <a:lnTo>
                  <a:pt x="109" y="33"/>
                </a:lnTo>
                <a:lnTo>
                  <a:pt x="109" y="0"/>
                </a:lnTo>
                <a:lnTo>
                  <a:pt x="0" y="0"/>
                </a:lnTo>
                <a:lnTo>
                  <a:pt x="0" y="3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145"/>
          <p:cNvSpPr/>
          <p:nvPr/>
        </p:nvSpPr>
        <p:spPr>
          <a:xfrm>
            <a:off x="6018120" y="6565680"/>
            <a:ext cx="36720" cy="14040"/>
          </a:xfrm>
          <a:custGeom>
            <a:avLst/>
            <a:gdLst/>
            <a:ahLst/>
            <a:rect l="l" t="t" r="r" b="b"/>
            <a:pathLst>
              <a:path w="109" h="36">
                <a:moveTo>
                  <a:pt x="0" y="35"/>
                </a:moveTo>
                <a:lnTo>
                  <a:pt x="108" y="35"/>
                </a:lnTo>
                <a:lnTo>
                  <a:pt x="108" y="0"/>
                </a:lnTo>
                <a:lnTo>
                  <a:pt x="0" y="0"/>
                </a:lnTo>
                <a:lnTo>
                  <a:pt x="0" y="3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146"/>
          <p:cNvSpPr/>
          <p:nvPr/>
        </p:nvSpPr>
        <p:spPr>
          <a:xfrm>
            <a:off x="6055920" y="6562800"/>
            <a:ext cx="37080" cy="16920"/>
          </a:xfrm>
          <a:custGeom>
            <a:avLst/>
            <a:gdLst/>
            <a:ahLst/>
            <a:rect l="l" t="t" r="r" b="b"/>
            <a:pathLst>
              <a:path w="110" h="42">
                <a:moveTo>
                  <a:pt x="0" y="41"/>
                </a:moveTo>
                <a:lnTo>
                  <a:pt x="109" y="41"/>
                </a:lnTo>
                <a:lnTo>
                  <a:pt x="109" y="0"/>
                </a:lnTo>
                <a:lnTo>
                  <a:pt x="0" y="0"/>
                </a:lnTo>
                <a:lnTo>
                  <a:pt x="0" y="4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147"/>
          <p:cNvSpPr/>
          <p:nvPr/>
        </p:nvSpPr>
        <p:spPr>
          <a:xfrm>
            <a:off x="609444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148"/>
          <p:cNvSpPr/>
          <p:nvPr/>
        </p:nvSpPr>
        <p:spPr>
          <a:xfrm>
            <a:off x="6133320" y="6569640"/>
            <a:ext cx="37440" cy="10440"/>
          </a:xfrm>
          <a:custGeom>
            <a:avLst/>
            <a:gdLst/>
            <a:ahLst/>
            <a:rect l="l" t="t" r="r" b="b"/>
            <a:pathLst>
              <a:path w="111" h="28">
                <a:moveTo>
                  <a:pt x="0" y="27"/>
                </a:moveTo>
                <a:lnTo>
                  <a:pt x="110" y="27"/>
                </a:lnTo>
                <a:lnTo>
                  <a:pt x="110" y="0"/>
                </a:lnTo>
                <a:lnTo>
                  <a:pt x="0" y="0"/>
                </a:lnTo>
                <a:lnTo>
                  <a:pt x="0" y="2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149"/>
          <p:cNvSpPr/>
          <p:nvPr/>
        </p:nvSpPr>
        <p:spPr>
          <a:xfrm>
            <a:off x="6171480" y="6572160"/>
            <a:ext cx="36720" cy="7560"/>
          </a:xfrm>
          <a:custGeom>
            <a:avLst/>
            <a:gdLst/>
            <a:ahLst/>
            <a:rect l="l" t="t" r="r" b="b"/>
            <a:pathLst>
              <a:path w="109" h="23">
                <a:moveTo>
                  <a:pt x="0" y="22"/>
                </a:moveTo>
                <a:lnTo>
                  <a:pt x="108" y="22"/>
                </a:lnTo>
                <a:lnTo>
                  <a:pt x="108" y="0"/>
                </a:lnTo>
                <a:lnTo>
                  <a:pt x="0" y="0"/>
                </a:lnTo>
                <a:lnTo>
                  <a:pt x="0" y="2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150"/>
          <p:cNvSpPr/>
          <p:nvPr/>
        </p:nvSpPr>
        <p:spPr>
          <a:xfrm>
            <a:off x="6209640" y="6566400"/>
            <a:ext cx="37080" cy="13680"/>
          </a:xfrm>
          <a:custGeom>
            <a:avLst/>
            <a:gdLst/>
            <a:ahLst/>
            <a:rect l="l" t="t" r="r" b="b"/>
            <a:pathLst>
              <a:path w="110" h="35">
                <a:moveTo>
                  <a:pt x="0" y="34"/>
                </a:moveTo>
                <a:lnTo>
                  <a:pt x="109" y="34"/>
                </a:lnTo>
                <a:lnTo>
                  <a:pt x="109" y="0"/>
                </a:lnTo>
                <a:lnTo>
                  <a:pt x="0" y="0"/>
                </a:lnTo>
                <a:lnTo>
                  <a:pt x="0" y="3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151"/>
          <p:cNvSpPr/>
          <p:nvPr/>
        </p:nvSpPr>
        <p:spPr>
          <a:xfrm>
            <a:off x="6248160" y="6565680"/>
            <a:ext cx="37080" cy="14040"/>
          </a:xfrm>
          <a:custGeom>
            <a:avLst/>
            <a:gdLst/>
            <a:ahLst/>
            <a:rect l="l" t="t" r="r" b="b"/>
            <a:pathLst>
              <a:path w="110" h="36">
                <a:moveTo>
                  <a:pt x="0" y="35"/>
                </a:moveTo>
                <a:lnTo>
                  <a:pt x="109" y="35"/>
                </a:lnTo>
                <a:lnTo>
                  <a:pt x="109" y="0"/>
                </a:lnTo>
                <a:lnTo>
                  <a:pt x="0" y="0"/>
                </a:lnTo>
                <a:lnTo>
                  <a:pt x="0" y="3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152"/>
          <p:cNvSpPr/>
          <p:nvPr/>
        </p:nvSpPr>
        <p:spPr>
          <a:xfrm>
            <a:off x="6286680" y="6570360"/>
            <a:ext cx="37080" cy="9720"/>
          </a:xfrm>
          <a:custGeom>
            <a:avLst/>
            <a:gdLst/>
            <a:ahLst/>
            <a:rect l="l" t="t" r="r" b="b"/>
            <a:pathLst>
              <a:path w="110" h="27">
                <a:moveTo>
                  <a:pt x="0" y="26"/>
                </a:moveTo>
                <a:lnTo>
                  <a:pt x="109" y="26"/>
                </a:lnTo>
                <a:lnTo>
                  <a:pt x="109" y="0"/>
                </a:lnTo>
                <a:lnTo>
                  <a:pt x="0" y="0"/>
                </a:lnTo>
                <a:lnTo>
                  <a:pt x="0" y="2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153"/>
          <p:cNvSpPr/>
          <p:nvPr/>
        </p:nvSpPr>
        <p:spPr>
          <a:xfrm>
            <a:off x="6325200" y="6572160"/>
            <a:ext cx="36720" cy="7560"/>
          </a:xfrm>
          <a:custGeom>
            <a:avLst/>
            <a:gdLst/>
            <a:ahLst/>
            <a:rect l="l" t="t" r="r" b="b"/>
            <a:pathLst>
              <a:path w="109" h="23">
                <a:moveTo>
                  <a:pt x="0" y="22"/>
                </a:moveTo>
                <a:lnTo>
                  <a:pt x="108" y="22"/>
                </a:lnTo>
                <a:lnTo>
                  <a:pt x="108" y="0"/>
                </a:lnTo>
                <a:lnTo>
                  <a:pt x="0" y="0"/>
                </a:lnTo>
                <a:lnTo>
                  <a:pt x="0" y="2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154"/>
          <p:cNvSpPr/>
          <p:nvPr/>
        </p:nvSpPr>
        <p:spPr>
          <a:xfrm>
            <a:off x="6363360" y="6565680"/>
            <a:ext cx="37080" cy="14040"/>
          </a:xfrm>
          <a:custGeom>
            <a:avLst/>
            <a:gdLst/>
            <a:ahLst/>
            <a:rect l="l" t="t" r="r" b="b"/>
            <a:pathLst>
              <a:path w="110" h="36">
                <a:moveTo>
                  <a:pt x="0" y="35"/>
                </a:moveTo>
                <a:lnTo>
                  <a:pt x="109" y="35"/>
                </a:lnTo>
                <a:lnTo>
                  <a:pt x="109" y="0"/>
                </a:lnTo>
                <a:lnTo>
                  <a:pt x="0" y="0"/>
                </a:lnTo>
                <a:lnTo>
                  <a:pt x="0" y="3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155"/>
          <p:cNvSpPr/>
          <p:nvPr/>
        </p:nvSpPr>
        <p:spPr>
          <a:xfrm>
            <a:off x="6401880" y="6563520"/>
            <a:ext cx="37080" cy="16200"/>
          </a:xfrm>
          <a:custGeom>
            <a:avLst/>
            <a:gdLst/>
            <a:ahLst/>
            <a:rect l="l" t="t" r="r" b="b"/>
            <a:pathLst>
              <a:path w="110" h="41">
                <a:moveTo>
                  <a:pt x="0" y="40"/>
                </a:moveTo>
                <a:lnTo>
                  <a:pt x="109" y="40"/>
                </a:lnTo>
                <a:lnTo>
                  <a:pt x="109" y="0"/>
                </a:lnTo>
                <a:lnTo>
                  <a:pt x="0" y="0"/>
                </a:lnTo>
                <a:lnTo>
                  <a:pt x="0" y="4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156"/>
          <p:cNvSpPr/>
          <p:nvPr/>
        </p:nvSpPr>
        <p:spPr>
          <a:xfrm>
            <a:off x="6440400" y="6564960"/>
            <a:ext cx="37080" cy="15120"/>
          </a:xfrm>
          <a:custGeom>
            <a:avLst/>
            <a:gdLst/>
            <a:ahLst/>
            <a:rect l="l" t="t" r="r" b="b"/>
            <a:pathLst>
              <a:path w="110" h="38">
                <a:moveTo>
                  <a:pt x="0" y="37"/>
                </a:moveTo>
                <a:lnTo>
                  <a:pt x="109" y="37"/>
                </a:lnTo>
                <a:lnTo>
                  <a:pt x="109" y="0"/>
                </a:lnTo>
                <a:lnTo>
                  <a:pt x="0" y="0"/>
                </a:lnTo>
                <a:lnTo>
                  <a:pt x="0" y="3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157"/>
          <p:cNvSpPr/>
          <p:nvPr/>
        </p:nvSpPr>
        <p:spPr>
          <a:xfrm>
            <a:off x="6478920" y="6566400"/>
            <a:ext cx="36720" cy="13680"/>
          </a:xfrm>
          <a:custGeom>
            <a:avLst/>
            <a:gdLst/>
            <a:ahLst/>
            <a:rect l="l" t="t" r="r" b="b"/>
            <a:pathLst>
              <a:path w="109" h="35">
                <a:moveTo>
                  <a:pt x="0" y="34"/>
                </a:moveTo>
                <a:lnTo>
                  <a:pt x="108" y="34"/>
                </a:lnTo>
                <a:lnTo>
                  <a:pt x="108" y="0"/>
                </a:lnTo>
                <a:lnTo>
                  <a:pt x="0" y="0"/>
                </a:lnTo>
                <a:lnTo>
                  <a:pt x="0" y="3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158"/>
          <p:cNvSpPr/>
          <p:nvPr/>
        </p:nvSpPr>
        <p:spPr>
          <a:xfrm>
            <a:off x="6517080" y="6566760"/>
            <a:ext cx="37080" cy="13320"/>
          </a:xfrm>
          <a:custGeom>
            <a:avLst/>
            <a:gdLst/>
            <a:ahLst/>
            <a:rect l="l" t="t" r="r" b="b"/>
            <a:pathLst>
              <a:path w="110" h="34">
                <a:moveTo>
                  <a:pt x="0" y="33"/>
                </a:moveTo>
                <a:lnTo>
                  <a:pt x="109" y="33"/>
                </a:lnTo>
                <a:lnTo>
                  <a:pt x="109" y="0"/>
                </a:lnTo>
                <a:lnTo>
                  <a:pt x="0" y="0"/>
                </a:lnTo>
                <a:lnTo>
                  <a:pt x="0" y="3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159"/>
          <p:cNvSpPr/>
          <p:nvPr/>
        </p:nvSpPr>
        <p:spPr>
          <a:xfrm>
            <a:off x="6555600" y="6569280"/>
            <a:ext cx="37080" cy="10440"/>
          </a:xfrm>
          <a:custGeom>
            <a:avLst/>
            <a:gdLst/>
            <a:ahLst/>
            <a:rect l="l" t="t" r="r" b="b"/>
            <a:pathLst>
              <a:path w="110" h="29">
                <a:moveTo>
                  <a:pt x="0" y="28"/>
                </a:moveTo>
                <a:lnTo>
                  <a:pt x="109" y="28"/>
                </a:lnTo>
                <a:lnTo>
                  <a:pt x="109" y="0"/>
                </a:lnTo>
                <a:lnTo>
                  <a:pt x="0" y="0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160"/>
          <p:cNvSpPr/>
          <p:nvPr/>
        </p:nvSpPr>
        <p:spPr>
          <a:xfrm>
            <a:off x="6594120" y="6572520"/>
            <a:ext cx="36720" cy="7560"/>
          </a:xfrm>
          <a:custGeom>
            <a:avLst/>
            <a:gdLst/>
            <a:ahLst/>
            <a:rect l="l" t="t" r="r" b="b"/>
            <a:pathLst>
              <a:path w="109" h="22">
                <a:moveTo>
                  <a:pt x="0" y="21"/>
                </a:moveTo>
                <a:lnTo>
                  <a:pt x="108" y="21"/>
                </a:lnTo>
                <a:lnTo>
                  <a:pt x="108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161"/>
          <p:cNvSpPr/>
          <p:nvPr/>
        </p:nvSpPr>
        <p:spPr>
          <a:xfrm>
            <a:off x="6631920" y="6566400"/>
            <a:ext cx="37080" cy="13680"/>
          </a:xfrm>
          <a:custGeom>
            <a:avLst/>
            <a:gdLst/>
            <a:ahLst/>
            <a:rect l="l" t="t" r="r" b="b"/>
            <a:pathLst>
              <a:path w="110" h="35">
                <a:moveTo>
                  <a:pt x="0" y="34"/>
                </a:moveTo>
                <a:lnTo>
                  <a:pt x="109" y="34"/>
                </a:lnTo>
                <a:lnTo>
                  <a:pt x="109" y="0"/>
                </a:lnTo>
                <a:lnTo>
                  <a:pt x="0" y="0"/>
                </a:lnTo>
                <a:lnTo>
                  <a:pt x="0" y="3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162"/>
          <p:cNvSpPr/>
          <p:nvPr/>
        </p:nvSpPr>
        <p:spPr>
          <a:xfrm>
            <a:off x="6670440" y="6564960"/>
            <a:ext cx="37080" cy="15120"/>
          </a:xfrm>
          <a:custGeom>
            <a:avLst/>
            <a:gdLst/>
            <a:ahLst/>
            <a:rect l="l" t="t" r="r" b="b"/>
            <a:pathLst>
              <a:path w="110" h="38">
                <a:moveTo>
                  <a:pt x="0" y="37"/>
                </a:moveTo>
                <a:lnTo>
                  <a:pt x="109" y="37"/>
                </a:lnTo>
                <a:lnTo>
                  <a:pt x="109" y="0"/>
                </a:lnTo>
                <a:lnTo>
                  <a:pt x="0" y="0"/>
                </a:lnTo>
                <a:lnTo>
                  <a:pt x="0" y="3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163"/>
          <p:cNvSpPr/>
          <p:nvPr/>
        </p:nvSpPr>
        <p:spPr>
          <a:xfrm>
            <a:off x="6708960" y="6562440"/>
            <a:ext cx="37080" cy="17280"/>
          </a:xfrm>
          <a:custGeom>
            <a:avLst/>
            <a:gdLst/>
            <a:ahLst/>
            <a:rect l="l" t="t" r="r" b="b"/>
            <a:pathLst>
              <a:path w="110" h="43">
                <a:moveTo>
                  <a:pt x="0" y="42"/>
                </a:moveTo>
                <a:lnTo>
                  <a:pt x="109" y="42"/>
                </a:lnTo>
                <a:lnTo>
                  <a:pt x="109" y="0"/>
                </a:lnTo>
                <a:lnTo>
                  <a:pt x="0" y="0"/>
                </a:lnTo>
                <a:lnTo>
                  <a:pt x="0" y="4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164"/>
          <p:cNvSpPr/>
          <p:nvPr/>
        </p:nvSpPr>
        <p:spPr>
          <a:xfrm>
            <a:off x="6747480" y="6568560"/>
            <a:ext cx="36720" cy="11520"/>
          </a:xfrm>
          <a:custGeom>
            <a:avLst/>
            <a:gdLst/>
            <a:ahLst/>
            <a:rect l="l" t="t" r="r" b="b"/>
            <a:pathLst>
              <a:path w="109" h="31">
                <a:moveTo>
                  <a:pt x="0" y="30"/>
                </a:moveTo>
                <a:lnTo>
                  <a:pt x="108" y="30"/>
                </a:lnTo>
                <a:lnTo>
                  <a:pt x="108" y="0"/>
                </a:lnTo>
                <a:lnTo>
                  <a:pt x="0" y="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165"/>
          <p:cNvSpPr/>
          <p:nvPr/>
        </p:nvSpPr>
        <p:spPr>
          <a:xfrm>
            <a:off x="6785640" y="6565680"/>
            <a:ext cx="37080" cy="14400"/>
          </a:xfrm>
          <a:custGeom>
            <a:avLst/>
            <a:gdLst/>
            <a:ahLst/>
            <a:rect l="l" t="t" r="r" b="b"/>
            <a:pathLst>
              <a:path w="110" h="37">
                <a:moveTo>
                  <a:pt x="0" y="36"/>
                </a:moveTo>
                <a:lnTo>
                  <a:pt x="109" y="36"/>
                </a:lnTo>
                <a:lnTo>
                  <a:pt x="109" y="0"/>
                </a:lnTo>
                <a:lnTo>
                  <a:pt x="0" y="0"/>
                </a:lnTo>
                <a:lnTo>
                  <a:pt x="0" y="3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166"/>
          <p:cNvSpPr/>
          <p:nvPr/>
        </p:nvSpPr>
        <p:spPr>
          <a:xfrm>
            <a:off x="6824160" y="6565680"/>
            <a:ext cx="37080" cy="14040"/>
          </a:xfrm>
          <a:custGeom>
            <a:avLst/>
            <a:gdLst/>
            <a:ahLst/>
            <a:rect l="l" t="t" r="r" b="b"/>
            <a:pathLst>
              <a:path w="110" h="36">
                <a:moveTo>
                  <a:pt x="0" y="35"/>
                </a:moveTo>
                <a:lnTo>
                  <a:pt x="109" y="35"/>
                </a:lnTo>
                <a:lnTo>
                  <a:pt x="109" y="0"/>
                </a:lnTo>
                <a:lnTo>
                  <a:pt x="0" y="0"/>
                </a:lnTo>
                <a:lnTo>
                  <a:pt x="0" y="3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167"/>
          <p:cNvSpPr/>
          <p:nvPr/>
        </p:nvSpPr>
        <p:spPr>
          <a:xfrm>
            <a:off x="6862680" y="6571440"/>
            <a:ext cx="37080" cy="8640"/>
          </a:xfrm>
          <a:custGeom>
            <a:avLst/>
            <a:gdLst/>
            <a:ahLst/>
            <a:rect l="l" t="t" r="r" b="b"/>
            <a:pathLst>
              <a:path w="110" h="25">
                <a:moveTo>
                  <a:pt x="0" y="24"/>
                </a:moveTo>
                <a:lnTo>
                  <a:pt x="109" y="24"/>
                </a:lnTo>
                <a:lnTo>
                  <a:pt x="109" y="0"/>
                </a:lnTo>
                <a:lnTo>
                  <a:pt x="0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168"/>
          <p:cNvSpPr/>
          <p:nvPr/>
        </p:nvSpPr>
        <p:spPr>
          <a:xfrm>
            <a:off x="6901200" y="6563880"/>
            <a:ext cx="36720" cy="16200"/>
          </a:xfrm>
          <a:custGeom>
            <a:avLst/>
            <a:gdLst/>
            <a:ahLst/>
            <a:rect l="l" t="t" r="r" b="b"/>
            <a:pathLst>
              <a:path w="109" h="40">
                <a:moveTo>
                  <a:pt x="0" y="39"/>
                </a:moveTo>
                <a:lnTo>
                  <a:pt x="108" y="39"/>
                </a:lnTo>
                <a:lnTo>
                  <a:pt x="108" y="0"/>
                </a:lnTo>
                <a:lnTo>
                  <a:pt x="0" y="0"/>
                </a:lnTo>
                <a:lnTo>
                  <a:pt x="0" y="3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169"/>
          <p:cNvSpPr/>
          <p:nvPr/>
        </p:nvSpPr>
        <p:spPr>
          <a:xfrm>
            <a:off x="6939360" y="6565680"/>
            <a:ext cx="37080" cy="14400"/>
          </a:xfrm>
          <a:custGeom>
            <a:avLst/>
            <a:gdLst/>
            <a:ahLst/>
            <a:rect l="l" t="t" r="r" b="b"/>
            <a:pathLst>
              <a:path w="110" h="37">
                <a:moveTo>
                  <a:pt x="0" y="36"/>
                </a:moveTo>
                <a:lnTo>
                  <a:pt x="109" y="36"/>
                </a:lnTo>
                <a:lnTo>
                  <a:pt x="109" y="0"/>
                </a:lnTo>
                <a:lnTo>
                  <a:pt x="0" y="0"/>
                </a:lnTo>
                <a:lnTo>
                  <a:pt x="0" y="3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CustomShape 170"/>
          <p:cNvSpPr/>
          <p:nvPr/>
        </p:nvSpPr>
        <p:spPr>
          <a:xfrm>
            <a:off x="6977880" y="6565680"/>
            <a:ext cx="37080" cy="14400"/>
          </a:xfrm>
          <a:custGeom>
            <a:avLst/>
            <a:gdLst/>
            <a:ahLst/>
            <a:rect l="l" t="t" r="r" b="b"/>
            <a:pathLst>
              <a:path w="110" h="37">
                <a:moveTo>
                  <a:pt x="0" y="36"/>
                </a:moveTo>
                <a:lnTo>
                  <a:pt x="109" y="36"/>
                </a:lnTo>
                <a:lnTo>
                  <a:pt x="109" y="0"/>
                </a:lnTo>
                <a:lnTo>
                  <a:pt x="0" y="0"/>
                </a:lnTo>
                <a:lnTo>
                  <a:pt x="0" y="3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171"/>
          <p:cNvSpPr/>
          <p:nvPr/>
        </p:nvSpPr>
        <p:spPr>
          <a:xfrm>
            <a:off x="7016400" y="6568560"/>
            <a:ext cx="37080" cy="11520"/>
          </a:xfrm>
          <a:custGeom>
            <a:avLst/>
            <a:gdLst/>
            <a:ahLst/>
            <a:rect l="l" t="t" r="r" b="b"/>
            <a:pathLst>
              <a:path w="110" h="31">
                <a:moveTo>
                  <a:pt x="0" y="30"/>
                </a:moveTo>
                <a:lnTo>
                  <a:pt x="109" y="30"/>
                </a:lnTo>
                <a:lnTo>
                  <a:pt x="109" y="0"/>
                </a:lnTo>
                <a:lnTo>
                  <a:pt x="0" y="0"/>
                </a:lnTo>
                <a:lnTo>
                  <a:pt x="0" y="3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172"/>
          <p:cNvSpPr/>
          <p:nvPr/>
        </p:nvSpPr>
        <p:spPr>
          <a:xfrm>
            <a:off x="7054920" y="6565680"/>
            <a:ext cx="36720" cy="14400"/>
          </a:xfrm>
          <a:custGeom>
            <a:avLst/>
            <a:gdLst/>
            <a:ahLst/>
            <a:rect l="l" t="t" r="r" b="b"/>
            <a:pathLst>
              <a:path w="109" h="37">
                <a:moveTo>
                  <a:pt x="0" y="36"/>
                </a:moveTo>
                <a:lnTo>
                  <a:pt x="108" y="36"/>
                </a:lnTo>
                <a:lnTo>
                  <a:pt x="108" y="0"/>
                </a:lnTo>
                <a:lnTo>
                  <a:pt x="0" y="0"/>
                </a:lnTo>
                <a:lnTo>
                  <a:pt x="0" y="3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173"/>
          <p:cNvSpPr/>
          <p:nvPr/>
        </p:nvSpPr>
        <p:spPr>
          <a:xfrm>
            <a:off x="7093080" y="6562080"/>
            <a:ext cx="37080" cy="18000"/>
          </a:xfrm>
          <a:custGeom>
            <a:avLst/>
            <a:gdLst/>
            <a:ahLst/>
            <a:rect l="l" t="t" r="r" b="b"/>
            <a:pathLst>
              <a:path w="110" h="44">
                <a:moveTo>
                  <a:pt x="0" y="43"/>
                </a:moveTo>
                <a:lnTo>
                  <a:pt x="109" y="43"/>
                </a:lnTo>
                <a:lnTo>
                  <a:pt x="109" y="0"/>
                </a:lnTo>
                <a:lnTo>
                  <a:pt x="0" y="0"/>
                </a:lnTo>
                <a:lnTo>
                  <a:pt x="0" y="4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174"/>
          <p:cNvSpPr/>
          <p:nvPr/>
        </p:nvSpPr>
        <p:spPr>
          <a:xfrm>
            <a:off x="7131600" y="6565680"/>
            <a:ext cx="37080" cy="14040"/>
          </a:xfrm>
          <a:custGeom>
            <a:avLst/>
            <a:gdLst/>
            <a:ahLst/>
            <a:rect l="l" t="t" r="r" b="b"/>
            <a:pathLst>
              <a:path w="110" h="36">
                <a:moveTo>
                  <a:pt x="0" y="35"/>
                </a:moveTo>
                <a:lnTo>
                  <a:pt x="109" y="35"/>
                </a:lnTo>
                <a:lnTo>
                  <a:pt x="109" y="0"/>
                </a:lnTo>
                <a:lnTo>
                  <a:pt x="0" y="0"/>
                </a:lnTo>
                <a:lnTo>
                  <a:pt x="0" y="3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175"/>
          <p:cNvSpPr/>
          <p:nvPr/>
        </p:nvSpPr>
        <p:spPr>
          <a:xfrm>
            <a:off x="7170120" y="6567840"/>
            <a:ext cx="36720" cy="12240"/>
          </a:xfrm>
          <a:custGeom>
            <a:avLst/>
            <a:gdLst/>
            <a:ahLst/>
            <a:rect l="l" t="t" r="r" b="b"/>
            <a:pathLst>
              <a:path w="109" h="32">
                <a:moveTo>
                  <a:pt x="0" y="31"/>
                </a:moveTo>
                <a:lnTo>
                  <a:pt x="108" y="31"/>
                </a:lnTo>
                <a:lnTo>
                  <a:pt x="108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176"/>
          <p:cNvSpPr/>
          <p:nvPr/>
        </p:nvSpPr>
        <p:spPr>
          <a:xfrm>
            <a:off x="7207920" y="6557760"/>
            <a:ext cx="37080" cy="21960"/>
          </a:xfrm>
          <a:custGeom>
            <a:avLst/>
            <a:gdLst/>
            <a:ahLst/>
            <a:rect l="l" t="t" r="r" b="b"/>
            <a:pathLst>
              <a:path w="110" h="53">
                <a:moveTo>
                  <a:pt x="0" y="52"/>
                </a:moveTo>
                <a:lnTo>
                  <a:pt x="109" y="52"/>
                </a:lnTo>
                <a:lnTo>
                  <a:pt x="109" y="0"/>
                </a:lnTo>
                <a:lnTo>
                  <a:pt x="0" y="0"/>
                </a:lnTo>
                <a:lnTo>
                  <a:pt x="0" y="5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177"/>
          <p:cNvSpPr/>
          <p:nvPr/>
        </p:nvSpPr>
        <p:spPr>
          <a:xfrm>
            <a:off x="7246440" y="6564960"/>
            <a:ext cx="37080" cy="15120"/>
          </a:xfrm>
          <a:custGeom>
            <a:avLst/>
            <a:gdLst/>
            <a:ahLst/>
            <a:rect l="l" t="t" r="r" b="b"/>
            <a:pathLst>
              <a:path w="110" h="38">
                <a:moveTo>
                  <a:pt x="0" y="37"/>
                </a:moveTo>
                <a:lnTo>
                  <a:pt x="109" y="37"/>
                </a:lnTo>
                <a:lnTo>
                  <a:pt x="109" y="0"/>
                </a:lnTo>
                <a:lnTo>
                  <a:pt x="0" y="0"/>
                </a:lnTo>
                <a:lnTo>
                  <a:pt x="0" y="3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CustomShape 178"/>
          <p:cNvSpPr/>
          <p:nvPr/>
        </p:nvSpPr>
        <p:spPr>
          <a:xfrm>
            <a:off x="7284960" y="6563880"/>
            <a:ext cx="37080" cy="16200"/>
          </a:xfrm>
          <a:custGeom>
            <a:avLst/>
            <a:gdLst/>
            <a:ahLst/>
            <a:rect l="l" t="t" r="r" b="b"/>
            <a:pathLst>
              <a:path w="110" h="40">
                <a:moveTo>
                  <a:pt x="0" y="39"/>
                </a:moveTo>
                <a:lnTo>
                  <a:pt x="109" y="39"/>
                </a:lnTo>
                <a:lnTo>
                  <a:pt x="109" y="0"/>
                </a:lnTo>
                <a:lnTo>
                  <a:pt x="0" y="0"/>
                </a:lnTo>
                <a:lnTo>
                  <a:pt x="0" y="3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CustomShape 179"/>
          <p:cNvSpPr/>
          <p:nvPr/>
        </p:nvSpPr>
        <p:spPr>
          <a:xfrm>
            <a:off x="7323480" y="6561720"/>
            <a:ext cx="36720" cy="18360"/>
          </a:xfrm>
          <a:custGeom>
            <a:avLst/>
            <a:gdLst/>
            <a:ahLst/>
            <a:rect l="l" t="t" r="r" b="b"/>
            <a:pathLst>
              <a:path w="109" h="45">
                <a:moveTo>
                  <a:pt x="0" y="44"/>
                </a:moveTo>
                <a:lnTo>
                  <a:pt x="108" y="44"/>
                </a:lnTo>
                <a:lnTo>
                  <a:pt x="108" y="0"/>
                </a:lnTo>
                <a:lnTo>
                  <a:pt x="0" y="0"/>
                </a:lnTo>
                <a:lnTo>
                  <a:pt x="0" y="4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CustomShape 180"/>
          <p:cNvSpPr/>
          <p:nvPr/>
        </p:nvSpPr>
        <p:spPr>
          <a:xfrm>
            <a:off x="7361640" y="6562440"/>
            <a:ext cx="37080" cy="17280"/>
          </a:xfrm>
          <a:custGeom>
            <a:avLst/>
            <a:gdLst/>
            <a:ahLst/>
            <a:rect l="l" t="t" r="r" b="b"/>
            <a:pathLst>
              <a:path w="110" h="43">
                <a:moveTo>
                  <a:pt x="0" y="42"/>
                </a:moveTo>
                <a:lnTo>
                  <a:pt x="109" y="42"/>
                </a:lnTo>
                <a:lnTo>
                  <a:pt x="109" y="0"/>
                </a:lnTo>
                <a:lnTo>
                  <a:pt x="0" y="0"/>
                </a:lnTo>
                <a:lnTo>
                  <a:pt x="0" y="4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CustomShape 181"/>
          <p:cNvSpPr/>
          <p:nvPr/>
        </p:nvSpPr>
        <p:spPr>
          <a:xfrm>
            <a:off x="7400160" y="6567840"/>
            <a:ext cx="37080" cy="12240"/>
          </a:xfrm>
          <a:custGeom>
            <a:avLst/>
            <a:gdLst/>
            <a:ahLst/>
            <a:rect l="l" t="t" r="r" b="b"/>
            <a:pathLst>
              <a:path w="110" h="32">
                <a:moveTo>
                  <a:pt x="0" y="31"/>
                </a:moveTo>
                <a:lnTo>
                  <a:pt x="109" y="31"/>
                </a:lnTo>
                <a:lnTo>
                  <a:pt x="109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182"/>
          <p:cNvSpPr/>
          <p:nvPr/>
        </p:nvSpPr>
        <p:spPr>
          <a:xfrm>
            <a:off x="7438680" y="6562800"/>
            <a:ext cx="37080" cy="16920"/>
          </a:xfrm>
          <a:custGeom>
            <a:avLst/>
            <a:gdLst/>
            <a:ahLst/>
            <a:rect l="l" t="t" r="r" b="b"/>
            <a:pathLst>
              <a:path w="110" h="42">
                <a:moveTo>
                  <a:pt x="0" y="41"/>
                </a:moveTo>
                <a:lnTo>
                  <a:pt x="109" y="41"/>
                </a:lnTo>
                <a:lnTo>
                  <a:pt x="109" y="0"/>
                </a:lnTo>
                <a:lnTo>
                  <a:pt x="0" y="0"/>
                </a:lnTo>
                <a:lnTo>
                  <a:pt x="0" y="4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183"/>
          <p:cNvSpPr/>
          <p:nvPr/>
        </p:nvSpPr>
        <p:spPr>
          <a:xfrm>
            <a:off x="7477560" y="6563880"/>
            <a:ext cx="36360" cy="16200"/>
          </a:xfrm>
          <a:custGeom>
            <a:avLst/>
            <a:gdLst/>
            <a:ahLst/>
            <a:rect l="l" t="t" r="r" b="b"/>
            <a:pathLst>
              <a:path w="108" h="40">
                <a:moveTo>
                  <a:pt x="0" y="39"/>
                </a:moveTo>
                <a:lnTo>
                  <a:pt x="107" y="39"/>
                </a:lnTo>
                <a:lnTo>
                  <a:pt x="107" y="0"/>
                </a:lnTo>
                <a:lnTo>
                  <a:pt x="0" y="0"/>
                </a:lnTo>
                <a:lnTo>
                  <a:pt x="0" y="3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184"/>
          <p:cNvSpPr/>
          <p:nvPr/>
        </p:nvSpPr>
        <p:spPr>
          <a:xfrm>
            <a:off x="7515360" y="6562080"/>
            <a:ext cx="37080" cy="18000"/>
          </a:xfrm>
          <a:custGeom>
            <a:avLst/>
            <a:gdLst/>
            <a:ahLst/>
            <a:rect l="l" t="t" r="r" b="b"/>
            <a:pathLst>
              <a:path w="110" h="44">
                <a:moveTo>
                  <a:pt x="0" y="43"/>
                </a:moveTo>
                <a:lnTo>
                  <a:pt x="109" y="43"/>
                </a:lnTo>
                <a:lnTo>
                  <a:pt x="109" y="0"/>
                </a:lnTo>
                <a:lnTo>
                  <a:pt x="0" y="0"/>
                </a:lnTo>
                <a:lnTo>
                  <a:pt x="0" y="4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185"/>
          <p:cNvSpPr/>
          <p:nvPr/>
        </p:nvSpPr>
        <p:spPr>
          <a:xfrm>
            <a:off x="7553880" y="6562800"/>
            <a:ext cx="37080" cy="16920"/>
          </a:xfrm>
          <a:custGeom>
            <a:avLst/>
            <a:gdLst/>
            <a:ahLst/>
            <a:rect l="l" t="t" r="r" b="b"/>
            <a:pathLst>
              <a:path w="110" h="42">
                <a:moveTo>
                  <a:pt x="0" y="41"/>
                </a:moveTo>
                <a:lnTo>
                  <a:pt x="109" y="41"/>
                </a:lnTo>
                <a:lnTo>
                  <a:pt x="109" y="0"/>
                </a:lnTo>
                <a:lnTo>
                  <a:pt x="0" y="0"/>
                </a:lnTo>
                <a:lnTo>
                  <a:pt x="0" y="4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186"/>
          <p:cNvSpPr/>
          <p:nvPr/>
        </p:nvSpPr>
        <p:spPr>
          <a:xfrm>
            <a:off x="7592400" y="6556680"/>
            <a:ext cx="37080" cy="23760"/>
          </a:xfrm>
          <a:custGeom>
            <a:avLst/>
            <a:gdLst/>
            <a:ahLst/>
            <a:rect l="l" t="t" r="r" b="b"/>
            <a:pathLst>
              <a:path w="110" h="56">
                <a:moveTo>
                  <a:pt x="0" y="55"/>
                </a:moveTo>
                <a:lnTo>
                  <a:pt x="109" y="55"/>
                </a:lnTo>
                <a:lnTo>
                  <a:pt x="109" y="0"/>
                </a:lnTo>
                <a:lnTo>
                  <a:pt x="0" y="0"/>
                </a:lnTo>
                <a:lnTo>
                  <a:pt x="0" y="5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CustomShape 187"/>
          <p:cNvSpPr/>
          <p:nvPr/>
        </p:nvSpPr>
        <p:spPr>
          <a:xfrm>
            <a:off x="7630920" y="6562440"/>
            <a:ext cx="36720" cy="17280"/>
          </a:xfrm>
          <a:custGeom>
            <a:avLst/>
            <a:gdLst/>
            <a:ahLst/>
            <a:rect l="l" t="t" r="r" b="b"/>
            <a:pathLst>
              <a:path w="109" h="43">
                <a:moveTo>
                  <a:pt x="0" y="42"/>
                </a:moveTo>
                <a:lnTo>
                  <a:pt x="108" y="42"/>
                </a:lnTo>
                <a:lnTo>
                  <a:pt x="108" y="0"/>
                </a:lnTo>
                <a:lnTo>
                  <a:pt x="0" y="0"/>
                </a:lnTo>
                <a:lnTo>
                  <a:pt x="0" y="4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CustomShape 188"/>
          <p:cNvSpPr/>
          <p:nvPr/>
        </p:nvSpPr>
        <p:spPr>
          <a:xfrm>
            <a:off x="7669080" y="6563520"/>
            <a:ext cx="37080" cy="16200"/>
          </a:xfrm>
          <a:custGeom>
            <a:avLst/>
            <a:gdLst/>
            <a:ahLst/>
            <a:rect l="l" t="t" r="r" b="b"/>
            <a:pathLst>
              <a:path w="110" h="41">
                <a:moveTo>
                  <a:pt x="0" y="40"/>
                </a:moveTo>
                <a:lnTo>
                  <a:pt x="109" y="40"/>
                </a:lnTo>
                <a:lnTo>
                  <a:pt x="109" y="0"/>
                </a:lnTo>
                <a:lnTo>
                  <a:pt x="0" y="0"/>
                </a:lnTo>
                <a:lnTo>
                  <a:pt x="0" y="4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189"/>
          <p:cNvSpPr/>
          <p:nvPr/>
        </p:nvSpPr>
        <p:spPr>
          <a:xfrm>
            <a:off x="7707600" y="6561720"/>
            <a:ext cx="37080" cy="18360"/>
          </a:xfrm>
          <a:custGeom>
            <a:avLst/>
            <a:gdLst/>
            <a:ahLst/>
            <a:rect l="l" t="t" r="r" b="b"/>
            <a:pathLst>
              <a:path w="110" h="45">
                <a:moveTo>
                  <a:pt x="0" y="44"/>
                </a:moveTo>
                <a:lnTo>
                  <a:pt x="109" y="44"/>
                </a:lnTo>
                <a:lnTo>
                  <a:pt x="109" y="0"/>
                </a:lnTo>
                <a:lnTo>
                  <a:pt x="0" y="0"/>
                </a:lnTo>
                <a:lnTo>
                  <a:pt x="0" y="4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CustomShape 190"/>
          <p:cNvSpPr/>
          <p:nvPr/>
        </p:nvSpPr>
        <p:spPr>
          <a:xfrm>
            <a:off x="7746120" y="6557040"/>
            <a:ext cx="36360" cy="22680"/>
          </a:xfrm>
          <a:custGeom>
            <a:avLst/>
            <a:gdLst/>
            <a:ahLst/>
            <a:rect l="l" t="t" r="r" b="b"/>
            <a:pathLst>
              <a:path w="108" h="54">
                <a:moveTo>
                  <a:pt x="0" y="53"/>
                </a:moveTo>
                <a:lnTo>
                  <a:pt x="107" y="53"/>
                </a:lnTo>
                <a:lnTo>
                  <a:pt x="107" y="0"/>
                </a:lnTo>
                <a:lnTo>
                  <a:pt x="0" y="0"/>
                </a:lnTo>
                <a:lnTo>
                  <a:pt x="0" y="5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CustomShape 191"/>
          <p:cNvSpPr/>
          <p:nvPr/>
        </p:nvSpPr>
        <p:spPr>
          <a:xfrm>
            <a:off x="7783920" y="6559920"/>
            <a:ext cx="37080" cy="20160"/>
          </a:xfrm>
          <a:custGeom>
            <a:avLst/>
            <a:gdLst/>
            <a:ahLst/>
            <a:rect l="l" t="t" r="r" b="b"/>
            <a:pathLst>
              <a:path w="110" h="49">
                <a:moveTo>
                  <a:pt x="0" y="48"/>
                </a:moveTo>
                <a:lnTo>
                  <a:pt x="109" y="48"/>
                </a:lnTo>
                <a:lnTo>
                  <a:pt x="109" y="0"/>
                </a:lnTo>
                <a:lnTo>
                  <a:pt x="0" y="0"/>
                </a:lnTo>
                <a:lnTo>
                  <a:pt x="0" y="4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CustomShape 192"/>
          <p:cNvSpPr/>
          <p:nvPr/>
        </p:nvSpPr>
        <p:spPr>
          <a:xfrm>
            <a:off x="7822440" y="6561000"/>
            <a:ext cx="37080" cy="19080"/>
          </a:xfrm>
          <a:custGeom>
            <a:avLst/>
            <a:gdLst/>
            <a:ahLst/>
            <a:rect l="l" t="t" r="r" b="b"/>
            <a:pathLst>
              <a:path w="110" h="46">
                <a:moveTo>
                  <a:pt x="0" y="45"/>
                </a:moveTo>
                <a:lnTo>
                  <a:pt x="109" y="45"/>
                </a:lnTo>
                <a:lnTo>
                  <a:pt x="109" y="0"/>
                </a:lnTo>
                <a:lnTo>
                  <a:pt x="0" y="0"/>
                </a:lnTo>
                <a:lnTo>
                  <a:pt x="0" y="4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CustomShape 193"/>
          <p:cNvSpPr/>
          <p:nvPr/>
        </p:nvSpPr>
        <p:spPr>
          <a:xfrm>
            <a:off x="7860960" y="6562440"/>
            <a:ext cx="37080" cy="17280"/>
          </a:xfrm>
          <a:custGeom>
            <a:avLst/>
            <a:gdLst/>
            <a:ahLst/>
            <a:rect l="l" t="t" r="r" b="b"/>
            <a:pathLst>
              <a:path w="110" h="43">
                <a:moveTo>
                  <a:pt x="0" y="42"/>
                </a:moveTo>
                <a:lnTo>
                  <a:pt x="109" y="42"/>
                </a:lnTo>
                <a:lnTo>
                  <a:pt x="109" y="0"/>
                </a:lnTo>
                <a:lnTo>
                  <a:pt x="0" y="0"/>
                </a:lnTo>
                <a:lnTo>
                  <a:pt x="0" y="4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CustomShape 194"/>
          <p:cNvSpPr/>
          <p:nvPr/>
        </p:nvSpPr>
        <p:spPr>
          <a:xfrm>
            <a:off x="7899480" y="6558120"/>
            <a:ext cx="36720" cy="21960"/>
          </a:xfrm>
          <a:custGeom>
            <a:avLst/>
            <a:gdLst/>
            <a:ahLst/>
            <a:rect l="l" t="t" r="r" b="b"/>
            <a:pathLst>
              <a:path w="109" h="52">
                <a:moveTo>
                  <a:pt x="0" y="51"/>
                </a:moveTo>
                <a:lnTo>
                  <a:pt x="108" y="51"/>
                </a:lnTo>
                <a:lnTo>
                  <a:pt x="108" y="0"/>
                </a:lnTo>
                <a:lnTo>
                  <a:pt x="0" y="0"/>
                </a:lnTo>
                <a:lnTo>
                  <a:pt x="0" y="5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CustomShape 195"/>
          <p:cNvSpPr/>
          <p:nvPr/>
        </p:nvSpPr>
        <p:spPr>
          <a:xfrm>
            <a:off x="7937640" y="6559200"/>
            <a:ext cx="37080" cy="20880"/>
          </a:xfrm>
          <a:custGeom>
            <a:avLst/>
            <a:gdLst/>
            <a:ahLst/>
            <a:rect l="l" t="t" r="r" b="b"/>
            <a:pathLst>
              <a:path w="110" h="50">
                <a:moveTo>
                  <a:pt x="0" y="49"/>
                </a:moveTo>
                <a:lnTo>
                  <a:pt x="109" y="49"/>
                </a:lnTo>
                <a:lnTo>
                  <a:pt x="109" y="0"/>
                </a:lnTo>
                <a:lnTo>
                  <a:pt x="0" y="0"/>
                </a:lnTo>
                <a:lnTo>
                  <a:pt x="0" y="4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CustomShape 196"/>
          <p:cNvSpPr/>
          <p:nvPr/>
        </p:nvSpPr>
        <p:spPr>
          <a:xfrm>
            <a:off x="7976160" y="6558840"/>
            <a:ext cx="37080" cy="21240"/>
          </a:xfrm>
          <a:custGeom>
            <a:avLst/>
            <a:gdLst/>
            <a:ahLst/>
            <a:rect l="l" t="t" r="r" b="b"/>
            <a:pathLst>
              <a:path w="110" h="51">
                <a:moveTo>
                  <a:pt x="0" y="50"/>
                </a:moveTo>
                <a:lnTo>
                  <a:pt x="109" y="50"/>
                </a:lnTo>
                <a:lnTo>
                  <a:pt x="109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CustomShape 197"/>
          <p:cNvSpPr/>
          <p:nvPr/>
        </p:nvSpPr>
        <p:spPr>
          <a:xfrm>
            <a:off x="8014680" y="6555960"/>
            <a:ext cx="37080" cy="24480"/>
          </a:xfrm>
          <a:custGeom>
            <a:avLst/>
            <a:gdLst/>
            <a:ahLst/>
            <a:rect l="l" t="t" r="r" b="b"/>
            <a:pathLst>
              <a:path w="110" h="58">
                <a:moveTo>
                  <a:pt x="0" y="57"/>
                </a:moveTo>
                <a:lnTo>
                  <a:pt x="109" y="57"/>
                </a:lnTo>
                <a:lnTo>
                  <a:pt x="109" y="0"/>
                </a:lnTo>
                <a:lnTo>
                  <a:pt x="0" y="0"/>
                </a:lnTo>
                <a:lnTo>
                  <a:pt x="0" y="5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CustomShape 198"/>
          <p:cNvSpPr/>
          <p:nvPr/>
        </p:nvSpPr>
        <p:spPr>
          <a:xfrm>
            <a:off x="8053200" y="6561000"/>
            <a:ext cx="36720" cy="19080"/>
          </a:xfrm>
          <a:custGeom>
            <a:avLst/>
            <a:gdLst/>
            <a:ahLst/>
            <a:rect l="l" t="t" r="r" b="b"/>
            <a:pathLst>
              <a:path w="109" h="46">
                <a:moveTo>
                  <a:pt x="0" y="45"/>
                </a:moveTo>
                <a:lnTo>
                  <a:pt x="108" y="45"/>
                </a:lnTo>
                <a:lnTo>
                  <a:pt x="108" y="0"/>
                </a:lnTo>
                <a:lnTo>
                  <a:pt x="0" y="0"/>
                </a:lnTo>
                <a:lnTo>
                  <a:pt x="0" y="4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CustomShape 199"/>
          <p:cNvSpPr/>
          <p:nvPr/>
        </p:nvSpPr>
        <p:spPr>
          <a:xfrm>
            <a:off x="8091360" y="6560640"/>
            <a:ext cx="37080" cy="19440"/>
          </a:xfrm>
          <a:custGeom>
            <a:avLst/>
            <a:gdLst/>
            <a:ahLst/>
            <a:rect l="l" t="t" r="r" b="b"/>
            <a:pathLst>
              <a:path w="110" h="47">
                <a:moveTo>
                  <a:pt x="0" y="46"/>
                </a:moveTo>
                <a:lnTo>
                  <a:pt x="109" y="46"/>
                </a:lnTo>
                <a:lnTo>
                  <a:pt x="109" y="0"/>
                </a:lnTo>
                <a:lnTo>
                  <a:pt x="0" y="0"/>
                </a:lnTo>
                <a:lnTo>
                  <a:pt x="0" y="4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CustomShape 200"/>
          <p:cNvSpPr/>
          <p:nvPr/>
        </p:nvSpPr>
        <p:spPr>
          <a:xfrm>
            <a:off x="8129880" y="6558840"/>
            <a:ext cx="37080" cy="21240"/>
          </a:xfrm>
          <a:custGeom>
            <a:avLst/>
            <a:gdLst/>
            <a:ahLst/>
            <a:rect l="l" t="t" r="r" b="b"/>
            <a:pathLst>
              <a:path w="110" h="51">
                <a:moveTo>
                  <a:pt x="0" y="50"/>
                </a:moveTo>
                <a:lnTo>
                  <a:pt x="109" y="50"/>
                </a:lnTo>
                <a:lnTo>
                  <a:pt x="109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CustomShape 201"/>
          <p:cNvSpPr/>
          <p:nvPr/>
        </p:nvSpPr>
        <p:spPr>
          <a:xfrm>
            <a:off x="8168400" y="6551280"/>
            <a:ext cx="37080" cy="28440"/>
          </a:xfrm>
          <a:custGeom>
            <a:avLst/>
            <a:gdLst/>
            <a:ahLst/>
            <a:rect l="l" t="t" r="r" b="b"/>
            <a:pathLst>
              <a:path w="110" h="66">
                <a:moveTo>
                  <a:pt x="0" y="65"/>
                </a:moveTo>
                <a:lnTo>
                  <a:pt x="109" y="65"/>
                </a:lnTo>
                <a:lnTo>
                  <a:pt x="109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CustomShape 202"/>
          <p:cNvSpPr/>
          <p:nvPr/>
        </p:nvSpPr>
        <p:spPr>
          <a:xfrm>
            <a:off x="8206920" y="6555960"/>
            <a:ext cx="36720" cy="24480"/>
          </a:xfrm>
          <a:custGeom>
            <a:avLst/>
            <a:gdLst/>
            <a:ahLst/>
            <a:rect l="l" t="t" r="r" b="b"/>
            <a:pathLst>
              <a:path w="109" h="58">
                <a:moveTo>
                  <a:pt x="0" y="57"/>
                </a:moveTo>
                <a:lnTo>
                  <a:pt x="108" y="57"/>
                </a:lnTo>
                <a:lnTo>
                  <a:pt x="108" y="0"/>
                </a:lnTo>
                <a:lnTo>
                  <a:pt x="0" y="0"/>
                </a:lnTo>
                <a:lnTo>
                  <a:pt x="0" y="5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CustomShape 203"/>
          <p:cNvSpPr/>
          <p:nvPr/>
        </p:nvSpPr>
        <p:spPr>
          <a:xfrm>
            <a:off x="8245080" y="6557760"/>
            <a:ext cx="37080" cy="21960"/>
          </a:xfrm>
          <a:custGeom>
            <a:avLst/>
            <a:gdLst/>
            <a:ahLst/>
            <a:rect l="l" t="t" r="r" b="b"/>
            <a:pathLst>
              <a:path w="110" h="53">
                <a:moveTo>
                  <a:pt x="0" y="52"/>
                </a:moveTo>
                <a:lnTo>
                  <a:pt x="109" y="52"/>
                </a:lnTo>
                <a:lnTo>
                  <a:pt x="109" y="0"/>
                </a:lnTo>
                <a:lnTo>
                  <a:pt x="0" y="0"/>
                </a:lnTo>
                <a:lnTo>
                  <a:pt x="0" y="5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3" name="CustomShape 204"/>
          <p:cNvSpPr/>
          <p:nvPr/>
        </p:nvSpPr>
        <p:spPr>
          <a:xfrm>
            <a:off x="8283600" y="6556680"/>
            <a:ext cx="37080" cy="23760"/>
          </a:xfrm>
          <a:custGeom>
            <a:avLst/>
            <a:gdLst/>
            <a:ahLst/>
            <a:rect l="l" t="t" r="r" b="b"/>
            <a:pathLst>
              <a:path w="110" h="56">
                <a:moveTo>
                  <a:pt x="0" y="55"/>
                </a:moveTo>
                <a:lnTo>
                  <a:pt x="109" y="55"/>
                </a:lnTo>
                <a:lnTo>
                  <a:pt x="109" y="0"/>
                </a:lnTo>
                <a:lnTo>
                  <a:pt x="0" y="0"/>
                </a:lnTo>
                <a:lnTo>
                  <a:pt x="0" y="5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CustomShape 205"/>
          <p:cNvSpPr/>
          <p:nvPr/>
        </p:nvSpPr>
        <p:spPr>
          <a:xfrm>
            <a:off x="8322120" y="6550200"/>
            <a:ext cx="36720" cy="29880"/>
          </a:xfrm>
          <a:custGeom>
            <a:avLst/>
            <a:gdLst/>
            <a:ahLst/>
            <a:rect l="l" t="t" r="r" b="b"/>
            <a:pathLst>
              <a:path w="109" h="69">
                <a:moveTo>
                  <a:pt x="0" y="68"/>
                </a:moveTo>
                <a:lnTo>
                  <a:pt x="108" y="68"/>
                </a:lnTo>
                <a:lnTo>
                  <a:pt x="108" y="0"/>
                </a:lnTo>
                <a:lnTo>
                  <a:pt x="0" y="0"/>
                </a:lnTo>
                <a:lnTo>
                  <a:pt x="0" y="6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CustomShape 206"/>
          <p:cNvSpPr/>
          <p:nvPr/>
        </p:nvSpPr>
        <p:spPr>
          <a:xfrm>
            <a:off x="8359920" y="6548400"/>
            <a:ext cx="37080" cy="31680"/>
          </a:xfrm>
          <a:custGeom>
            <a:avLst/>
            <a:gdLst/>
            <a:ahLst/>
            <a:rect l="l" t="t" r="r" b="b"/>
            <a:pathLst>
              <a:path w="110" h="73">
                <a:moveTo>
                  <a:pt x="0" y="72"/>
                </a:moveTo>
                <a:lnTo>
                  <a:pt x="109" y="72"/>
                </a:lnTo>
                <a:lnTo>
                  <a:pt x="109" y="0"/>
                </a:lnTo>
                <a:lnTo>
                  <a:pt x="0" y="0"/>
                </a:lnTo>
                <a:lnTo>
                  <a:pt x="0" y="7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CustomShape 207"/>
          <p:cNvSpPr/>
          <p:nvPr/>
        </p:nvSpPr>
        <p:spPr>
          <a:xfrm>
            <a:off x="8398440" y="6550200"/>
            <a:ext cx="37080" cy="29880"/>
          </a:xfrm>
          <a:custGeom>
            <a:avLst/>
            <a:gdLst/>
            <a:ahLst/>
            <a:rect l="l" t="t" r="r" b="b"/>
            <a:pathLst>
              <a:path w="110" h="69">
                <a:moveTo>
                  <a:pt x="0" y="68"/>
                </a:moveTo>
                <a:lnTo>
                  <a:pt x="109" y="68"/>
                </a:lnTo>
                <a:lnTo>
                  <a:pt x="109" y="0"/>
                </a:lnTo>
                <a:lnTo>
                  <a:pt x="0" y="0"/>
                </a:lnTo>
                <a:lnTo>
                  <a:pt x="0" y="6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CustomShape 208"/>
          <p:cNvSpPr/>
          <p:nvPr/>
        </p:nvSpPr>
        <p:spPr>
          <a:xfrm>
            <a:off x="8436960" y="6545880"/>
            <a:ext cx="37080" cy="34200"/>
          </a:xfrm>
          <a:custGeom>
            <a:avLst/>
            <a:gdLst/>
            <a:ahLst/>
            <a:rect l="l" t="t" r="r" b="b"/>
            <a:pathLst>
              <a:path w="110" h="78">
                <a:moveTo>
                  <a:pt x="0" y="77"/>
                </a:moveTo>
                <a:lnTo>
                  <a:pt x="109" y="77"/>
                </a:lnTo>
                <a:lnTo>
                  <a:pt x="109" y="0"/>
                </a:lnTo>
                <a:lnTo>
                  <a:pt x="0" y="0"/>
                </a:lnTo>
                <a:lnTo>
                  <a:pt x="0" y="7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209"/>
          <p:cNvSpPr/>
          <p:nvPr/>
        </p:nvSpPr>
        <p:spPr>
          <a:xfrm>
            <a:off x="8475480" y="6556320"/>
            <a:ext cx="36720" cy="24120"/>
          </a:xfrm>
          <a:custGeom>
            <a:avLst/>
            <a:gdLst/>
            <a:ahLst/>
            <a:rect l="l" t="t" r="r" b="b"/>
            <a:pathLst>
              <a:path w="109" h="57">
                <a:moveTo>
                  <a:pt x="0" y="56"/>
                </a:moveTo>
                <a:lnTo>
                  <a:pt x="108" y="56"/>
                </a:lnTo>
                <a:lnTo>
                  <a:pt x="108" y="0"/>
                </a:lnTo>
                <a:lnTo>
                  <a:pt x="0" y="0"/>
                </a:lnTo>
                <a:lnTo>
                  <a:pt x="0" y="5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CustomShape 210"/>
          <p:cNvSpPr/>
          <p:nvPr/>
        </p:nvSpPr>
        <p:spPr>
          <a:xfrm>
            <a:off x="8513640" y="6548400"/>
            <a:ext cx="37080" cy="31320"/>
          </a:xfrm>
          <a:custGeom>
            <a:avLst/>
            <a:gdLst/>
            <a:ahLst/>
            <a:rect l="l" t="t" r="r" b="b"/>
            <a:pathLst>
              <a:path w="110" h="72">
                <a:moveTo>
                  <a:pt x="0" y="71"/>
                </a:moveTo>
                <a:lnTo>
                  <a:pt x="109" y="71"/>
                </a:lnTo>
                <a:lnTo>
                  <a:pt x="109" y="0"/>
                </a:lnTo>
                <a:lnTo>
                  <a:pt x="0" y="0"/>
                </a:lnTo>
                <a:lnTo>
                  <a:pt x="0" y="7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211"/>
          <p:cNvSpPr/>
          <p:nvPr/>
        </p:nvSpPr>
        <p:spPr>
          <a:xfrm>
            <a:off x="8552160" y="6552000"/>
            <a:ext cx="37080" cy="28080"/>
          </a:xfrm>
          <a:custGeom>
            <a:avLst/>
            <a:gdLst/>
            <a:ahLst/>
            <a:rect l="l" t="t" r="r" b="b"/>
            <a:pathLst>
              <a:path w="110" h="65">
                <a:moveTo>
                  <a:pt x="0" y="64"/>
                </a:moveTo>
                <a:lnTo>
                  <a:pt x="109" y="64"/>
                </a:lnTo>
                <a:lnTo>
                  <a:pt x="109" y="0"/>
                </a:lnTo>
                <a:lnTo>
                  <a:pt x="0" y="0"/>
                </a:lnTo>
                <a:lnTo>
                  <a:pt x="0" y="6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212"/>
          <p:cNvSpPr/>
          <p:nvPr/>
        </p:nvSpPr>
        <p:spPr>
          <a:xfrm>
            <a:off x="8590680" y="6553800"/>
            <a:ext cx="37080" cy="25920"/>
          </a:xfrm>
          <a:custGeom>
            <a:avLst/>
            <a:gdLst/>
            <a:ahLst/>
            <a:rect l="l" t="t" r="r" b="b"/>
            <a:pathLst>
              <a:path w="110" h="61">
                <a:moveTo>
                  <a:pt x="0" y="60"/>
                </a:moveTo>
                <a:lnTo>
                  <a:pt x="109" y="60"/>
                </a:lnTo>
                <a:lnTo>
                  <a:pt x="109" y="0"/>
                </a:lnTo>
                <a:lnTo>
                  <a:pt x="0" y="0"/>
                </a:lnTo>
                <a:lnTo>
                  <a:pt x="0" y="6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CustomShape 213"/>
          <p:cNvSpPr/>
          <p:nvPr/>
        </p:nvSpPr>
        <p:spPr>
          <a:xfrm>
            <a:off x="8629200" y="6553800"/>
            <a:ext cx="36720" cy="25920"/>
          </a:xfrm>
          <a:custGeom>
            <a:avLst/>
            <a:gdLst/>
            <a:ahLst/>
            <a:rect l="l" t="t" r="r" b="b"/>
            <a:pathLst>
              <a:path w="109" h="61">
                <a:moveTo>
                  <a:pt x="0" y="60"/>
                </a:moveTo>
                <a:lnTo>
                  <a:pt x="108" y="60"/>
                </a:lnTo>
                <a:lnTo>
                  <a:pt x="108" y="0"/>
                </a:lnTo>
                <a:lnTo>
                  <a:pt x="0" y="0"/>
                </a:lnTo>
                <a:lnTo>
                  <a:pt x="0" y="6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214"/>
          <p:cNvSpPr/>
          <p:nvPr/>
        </p:nvSpPr>
        <p:spPr>
          <a:xfrm>
            <a:off x="8667360" y="6555600"/>
            <a:ext cx="37080" cy="24840"/>
          </a:xfrm>
          <a:custGeom>
            <a:avLst/>
            <a:gdLst/>
            <a:ahLst/>
            <a:rect l="l" t="t" r="r" b="b"/>
            <a:pathLst>
              <a:path w="110" h="59">
                <a:moveTo>
                  <a:pt x="0" y="58"/>
                </a:moveTo>
                <a:lnTo>
                  <a:pt x="109" y="58"/>
                </a:lnTo>
                <a:lnTo>
                  <a:pt x="109" y="0"/>
                </a:lnTo>
                <a:lnTo>
                  <a:pt x="0" y="0"/>
                </a:lnTo>
                <a:lnTo>
                  <a:pt x="0" y="58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215"/>
          <p:cNvSpPr/>
          <p:nvPr/>
        </p:nvSpPr>
        <p:spPr>
          <a:xfrm>
            <a:off x="8705880" y="6557400"/>
            <a:ext cx="37080" cy="23040"/>
          </a:xfrm>
          <a:custGeom>
            <a:avLst/>
            <a:gdLst/>
            <a:ahLst/>
            <a:rect l="l" t="t" r="r" b="b"/>
            <a:pathLst>
              <a:path w="110" h="55">
                <a:moveTo>
                  <a:pt x="0" y="54"/>
                </a:moveTo>
                <a:lnTo>
                  <a:pt x="109" y="54"/>
                </a:lnTo>
                <a:lnTo>
                  <a:pt x="109" y="0"/>
                </a:lnTo>
                <a:lnTo>
                  <a:pt x="0" y="0"/>
                </a:lnTo>
                <a:lnTo>
                  <a:pt x="0" y="5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216"/>
          <p:cNvSpPr/>
          <p:nvPr/>
        </p:nvSpPr>
        <p:spPr>
          <a:xfrm>
            <a:off x="8744400" y="6558120"/>
            <a:ext cx="37080" cy="21960"/>
          </a:xfrm>
          <a:custGeom>
            <a:avLst/>
            <a:gdLst/>
            <a:ahLst/>
            <a:rect l="l" t="t" r="r" b="b"/>
            <a:pathLst>
              <a:path w="110" h="52">
                <a:moveTo>
                  <a:pt x="0" y="51"/>
                </a:moveTo>
                <a:lnTo>
                  <a:pt x="109" y="51"/>
                </a:lnTo>
                <a:lnTo>
                  <a:pt x="109" y="0"/>
                </a:lnTo>
                <a:lnTo>
                  <a:pt x="0" y="0"/>
                </a:lnTo>
                <a:lnTo>
                  <a:pt x="0" y="5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CustomShape 217"/>
          <p:cNvSpPr/>
          <p:nvPr/>
        </p:nvSpPr>
        <p:spPr>
          <a:xfrm>
            <a:off x="8782920" y="6554520"/>
            <a:ext cx="36720" cy="25560"/>
          </a:xfrm>
          <a:custGeom>
            <a:avLst/>
            <a:gdLst/>
            <a:ahLst/>
            <a:rect l="l" t="t" r="r" b="b"/>
            <a:pathLst>
              <a:path w="109" h="60">
                <a:moveTo>
                  <a:pt x="0" y="59"/>
                </a:moveTo>
                <a:lnTo>
                  <a:pt x="108" y="59"/>
                </a:lnTo>
                <a:lnTo>
                  <a:pt x="108" y="0"/>
                </a:lnTo>
                <a:lnTo>
                  <a:pt x="0" y="0"/>
                </a:lnTo>
                <a:lnTo>
                  <a:pt x="0" y="5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218"/>
          <p:cNvSpPr/>
          <p:nvPr/>
        </p:nvSpPr>
        <p:spPr>
          <a:xfrm>
            <a:off x="8821080" y="6556320"/>
            <a:ext cx="37080" cy="24120"/>
          </a:xfrm>
          <a:custGeom>
            <a:avLst/>
            <a:gdLst/>
            <a:ahLst/>
            <a:rect l="l" t="t" r="r" b="b"/>
            <a:pathLst>
              <a:path w="110" h="57">
                <a:moveTo>
                  <a:pt x="0" y="56"/>
                </a:moveTo>
                <a:lnTo>
                  <a:pt x="109" y="56"/>
                </a:lnTo>
                <a:lnTo>
                  <a:pt x="109" y="0"/>
                </a:lnTo>
                <a:lnTo>
                  <a:pt x="0" y="0"/>
                </a:lnTo>
                <a:lnTo>
                  <a:pt x="0" y="5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CustomShape 219"/>
          <p:cNvSpPr/>
          <p:nvPr/>
        </p:nvSpPr>
        <p:spPr>
          <a:xfrm>
            <a:off x="8859600" y="6558840"/>
            <a:ext cx="37080" cy="21240"/>
          </a:xfrm>
          <a:custGeom>
            <a:avLst/>
            <a:gdLst/>
            <a:ahLst/>
            <a:rect l="l" t="t" r="r" b="b"/>
            <a:pathLst>
              <a:path w="110" h="51">
                <a:moveTo>
                  <a:pt x="0" y="50"/>
                </a:moveTo>
                <a:lnTo>
                  <a:pt x="109" y="50"/>
                </a:lnTo>
                <a:lnTo>
                  <a:pt x="109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220"/>
          <p:cNvSpPr/>
          <p:nvPr/>
        </p:nvSpPr>
        <p:spPr>
          <a:xfrm>
            <a:off x="8898120" y="6559200"/>
            <a:ext cx="36720" cy="20880"/>
          </a:xfrm>
          <a:custGeom>
            <a:avLst/>
            <a:gdLst/>
            <a:ahLst/>
            <a:rect l="l" t="t" r="r" b="b"/>
            <a:pathLst>
              <a:path w="109" h="50">
                <a:moveTo>
                  <a:pt x="0" y="49"/>
                </a:moveTo>
                <a:lnTo>
                  <a:pt x="108" y="49"/>
                </a:lnTo>
                <a:lnTo>
                  <a:pt x="108" y="0"/>
                </a:lnTo>
                <a:lnTo>
                  <a:pt x="0" y="0"/>
                </a:lnTo>
                <a:lnTo>
                  <a:pt x="0" y="4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221"/>
          <p:cNvSpPr/>
          <p:nvPr/>
        </p:nvSpPr>
        <p:spPr>
          <a:xfrm>
            <a:off x="8935920" y="6557040"/>
            <a:ext cx="37080" cy="22680"/>
          </a:xfrm>
          <a:custGeom>
            <a:avLst/>
            <a:gdLst/>
            <a:ahLst/>
            <a:rect l="l" t="t" r="r" b="b"/>
            <a:pathLst>
              <a:path w="110" h="54">
                <a:moveTo>
                  <a:pt x="0" y="53"/>
                </a:moveTo>
                <a:lnTo>
                  <a:pt x="109" y="53"/>
                </a:lnTo>
                <a:lnTo>
                  <a:pt x="109" y="0"/>
                </a:lnTo>
                <a:lnTo>
                  <a:pt x="0" y="0"/>
                </a:lnTo>
                <a:lnTo>
                  <a:pt x="0" y="5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222"/>
          <p:cNvSpPr/>
          <p:nvPr/>
        </p:nvSpPr>
        <p:spPr>
          <a:xfrm>
            <a:off x="8974440" y="6556680"/>
            <a:ext cx="37080" cy="23760"/>
          </a:xfrm>
          <a:custGeom>
            <a:avLst/>
            <a:gdLst/>
            <a:ahLst/>
            <a:rect l="l" t="t" r="r" b="b"/>
            <a:pathLst>
              <a:path w="110" h="56">
                <a:moveTo>
                  <a:pt x="0" y="55"/>
                </a:moveTo>
                <a:lnTo>
                  <a:pt x="109" y="55"/>
                </a:lnTo>
                <a:lnTo>
                  <a:pt x="109" y="0"/>
                </a:lnTo>
                <a:lnTo>
                  <a:pt x="0" y="0"/>
                </a:lnTo>
                <a:lnTo>
                  <a:pt x="0" y="5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CustomShape 223"/>
          <p:cNvSpPr/>
          <p:nvPr/>
        </p:nvSpPr>
        <p:spPr>
          <a:xfrm>
            <a:off x="9012960" y="6554880"/>
            <a:ext cx="37080" cy="25560"/>
          </a:xfrm>
          <a:custGeom>
            <a:avLst/>
            <a:gdLst/>
            <a:ahLst/>
            <a:rect l="l" t="t" r="r" b="b"/>
            <a:pathLst>
              <a:path w="110" h="60">
                <a:moveTo>
                  <a:pt x="0" y="59"/>
                </a:moveTo>
                <a:lnTo>
                  <a:pt x="109" y="59"/>
                </a:lnTo>
                <a:lnTo>
                  <a:pt x="109" y="0"/>
                </a:lnTo>
                <a:lnTo>
                  <a:pt x="0" y="0"/>
                </a:lnTo>
                <a:lnTo>
                  <a:pt x="0" y="5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224"/>
          <p:cNvSpPr/>
          <p:nvPr/>
        </p:nvSpPr>
        <p:spPr>
          <a:xfrm>
            <a:off x="9051480" y="6554880"/>
            <a:ext cx="36720" cy="25560"/>
          </a:xfrm>
          <a:custGeom>
            <a:avLst/>
            <a:gdLst/>
            <a:ahLst/>
            <a:rect l="l" t="t" r="r" b="b"/>
            <a:pathLst>
              <a:path w="109" h="60">
                <a:moveTo>
                  <a:pt x="0" y="59"/>
                </a:moveTo>
                <a:lnTo>
                  <a:pt x="108" y="59"/>
                </a:lnTo>
                <a:lnTo>
                  <a:pt x="108" y="0"/>
                </a:lnTo>
                <a:lnTo>
                  <a:pt x="0" y="0"/>
                </a:lnTo>
                <a:lnTo>
                  <a:pt x="0" y="5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CustomShape 225"/>
          <p:cNvSpPr/>
          <p:nvPr/>
        </p:nvSpPr>
        <p:spPr>
          <a:xfrm>
            <a:off x="9089640" y="6565680"/>
            <a:ext cx="37080" cy="14400"/>
          </a:xfrm>
          <a:custGeom>
            <a:avLst/>
            <a:gdLst/>
            <a:ahLst/>
            <a:rect l="l" t="t" r="r" b="b"/>
            <a:pathLst>
              <a:path w="110" h="37">
                <a:moveTo>
                  <a:pt x="0" y="36"/>
                </a:moveTo>
                <a:lnTo>
                  <a:pt x="109" y="36"/>
                </a:lnTo>
                <a:lnTo>
                  <a:pt x="109" y="0"/>
                </a:lnTo>
                <a:lnTo>
                  <a:pt x="0" y="0"/>
                </a:lnTo>
                <a:lnTo>
                  <a:pt x="0" y="3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226"/>
          <p:cNvSpPr/>
          <p:nvPr/>
        </p:nvSpPr>
        <p:spPr>
          <a:xfrm>
            <a:off x="9128160" y="6578280"/>
            <a:ext cx="37080" cy="2160"/>
          </a:xfrm>
          <a:custGeom>
            <a:avLst/>
            <a:gdLst/>
            <a:ahLst/>
            <a:rect l="l" t="t" r="r" b="b"/>
            <a:pathLst>
              <a:path w="110" h="11">
                <a:moveTo>
                  <a:pt x="0" y="10"/>
                </a:moveTo>
                <a:lnTo>
                  <a:pt x="109" y="10"/>
                </a:lnTo>
                <a:lnTo>
                  <a:pt x="109" y="0"/>
                </a:lnTo>
                <a:lnTo>
                  <a:pt x="0" y="0"/>
                </a:lnTo>
                <a:lnTo>
                  <a:pt x="0" y="1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227"/>
          <p:cNvSpPr/>
          <p:nvPr/>
        </p:nvSpPr>
        <p:spPr>
          <a:xfrm rot="16200000">
            <a:off x="467640" y="163692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20000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07" name="CustomShape 228"/>
          <p:cNvSpPr/>
          <p:nvPr/>
        </p:nvSpPr>
        <p:spPr>
          <a:xfrm>
            <a:off x="2493360" y="161280"/>
            <a:ext cx="6007320" cy="105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Gap closing + Misassembly correction + SNP/InDel fixes (pilon-1.22)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08" name="CustomShape 229"/>
          <p:cNvSpPr/>
          <p:nvPr/>
        </p:nvSpPr>
        <p:spPr>
          <a:xfrm>
            <a:off x="3200400" y="3017520"/>
            <a:ext cx="60346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Mostly no gap was closed and in few cases only ~90% were closed of a particular gap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stomShape 1"/>
          <p:cNvSpPr/>
          <p:nvPr/>
        </p:nvSpPr>
        <p:spPr>
          <a:xfrm>
            <a:off x="2662560" y="1439640"/>
            <a:ext cx="5472360" cy="52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Relative portions of gaps actually closed by pilon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370" spc="-1" strike="noStrike">
                <a:solidFill>
                  <a:srgbClr val="000000"/>
                </a:solidFill>
                <a:latin typeface="Arial"/>
                <a:ea typeface="DejaVu Sans"/>
              </a:rPr>
              <a:t>32 266 gaps of 195 685 processed so far</a:t>
            </a:r>
            <a:endParaRPr b="0" lang="en-US" sz="1370" spc="-1" strike="noStrike">
              <a:latin typeface="Arial"/>
            </a:endParaRPr>
          </a:p>
        </p:txBody>
      </p:sp>
      <p:sp>
        <p:nvSpPr>
          <p:cNvPr id="610" name="CustomShape 2"/>
          <p:cNvSpPr/>
          <p:nvPr/>
        </p:nvSpPr>
        <p:spPr>
          <a:xfrm>
            <a:off x="3931560" y="7288200"/>
            <a:ext cx="386244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Relative size of the gap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11" name="Line 3"/>
          <p:cNvSpPr/>
          <p:nvPr/>
        </p:nvSpPr>
        <p:spPr>
          <a:xfrm>
            <a:off x="1486800" y="6810480"/>
            <a:ext cx="767952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Line 4"/>
          <p:cNvSpPr/>
          <p:nvPr/>
        </p:nvSpPr>
        <p:spPr>
          <a:xfrm>
            <a:off x="148680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Line 5"/>
          <p:cNvSpPr/>
          <p:nvPr/>
        </p:nvSpPr>
        <p:spPr>
          <a:xfrm>
            <a:off x="302328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Line 6"/>
          <p:cNvSpPr/>
          <p:nvPr/>
        </p:nvSpPr>
        <p:spPr>
          <a:xfrm>
            <a:off x="455904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Line 7"/>
          <p:cNvSpPr/>
          <p:nvPr/>
        </p:nvSpPr>
        <p:spPr>
          <a:xfrm>
            <a:off x="609444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Line 8"/>
          <p:cNvSpPr/>
          <p:nvPr/>
        </p:nvSpPr>
        <p:spPr>
          <a:xfrm>
            <a:off x="763092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7" name="Line 9"/>
          <p:cNvSpPr/>
          <p:nvPr/>
        </p:nvSpPr>
        <p:spPr>
          <a:xfrm>
            <a:off x="9166680" y="6810480"/>
            <a:ext cx="360" cy="1195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CustomShape 10"/>
          <p:cNvSpPr/>
          <p:nvPr/>
        </p:nvSpPr>
        <p:spPr>
          <a:xfrm rot="16200000">
            <a:off x="-496800" y="3392640"/>
            <a:ext cx="13489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Absolute count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19" name="CustomShape 11"/>
          <p:cNvSpPr/>
          <p:nvPr/>
        </p:nvSpPr>
        <p:spPr>
          <a:xfrm>
            <a:off x="1420920" y="7059960"/>
            <a:ext cx="2368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0" name="CustomShape 12"/>
          <p:cNvSpPr/>
          <p:nvPr/>
        </p:nvSpPr>
        <p:spPr>
          <a:xfrm>
            <a:off x="289008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1" name="CustomShape 13"/>
          <p:cNvSpPr/>
          <p:nvPr/>
        </p:nvSpPr>
        <p:spPr>
          <a:xfrm>
            <a:off x="442620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40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2" name="CustomShape 14"/>
          <p:cNvSpPr/>
          <p:nvPr/>
        </p:nvSpPr>
        <p:spPr>
          <a:xfrm>
            <a:off x="596160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60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3" name="CustomShape 15"/>
          <p:cNvSpPr/>
          <p:nvPr/>
        </p:nvSpPr>
        <p:spPr>
          <a:xfrm>
            <a:off x="7497720" y="7059960"/>
            <a:ext cx="267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80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24" name="Line 16"/>
          <p:cNvSpPr/>
          <p:nvPr/>
        </p:nvSpPr>
        <p:spPr>
          <a:xfrm flipV="1">
            <a:off x="1179720" y="1026000"/>
            <a:ext cx="360" cy="555624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Line 17"/>
          <p:cNvSpPr/>
          <p:nvPr/>
        </p:nvSpPr>
        <p:spPr>
          <a:xfrm flipH="1">
            <a:off x="1035720" y="65822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Line 18"/>
          <p:cNvSpPr/>
          <p:nvPr/>
        </p:nvSpPr>
        <p:spPr>
          <a:xfrm flipH="1">
            <a:off x="1035720" y="47300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Line 19"/>
          <p:cNvSpPr/>
          <p:nvPr/>
        </p:nvSpPr>
        <p:spPr>
          <a:xfrm flipH="1">
            <a:off x="1035720" y="28778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Line 20"/>
          <p:cNvSpPr/>
          <p:nvPr/>
        </p:nvSpPr>
        <p:spPr>
          <a:xfrm flipH="1">
            <a:off x="1035720" y="10256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CustomShape 21"/>
          <p:cNvSpPr/>
          <p:nvPr/>
        </p:nvSpPr>
        <p:spPr>
          <a:xfrm>
            <a:off x="8966880" y="7059960"/>
            <a:ext cx="40176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30" name="CustomShape 22"/>
          <p:cNvSpPr/>
          <p:nvPr/>
        </p:nvSpPr>
        <p:spPr>
          <a:xfrm rot="16200000">
            <a:off x="653040" y="6406920"/>
            <a:ext cx="1951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31" name="CustomShape 23"/>
          <p:cNvSpPr/>
          <p:nvPr/>
        </p:nvSpPr>
        <p:spPr>
          <a:xfrm rot="16200000">
            <a:off x="637920" y="4595040"/>
            <a:ext cx="22536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50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32" name="CustomShape 24"/>
          <p:cNvSpPr/>
          <p:nvPr/>
        </p:nvSpPr>
        <p:spPr>
          <a:xfrm rot="16200000">
            <a:off x="581040" y="2741040"/>
            <a:ext cx="3391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33" name="CustomShape 25"/>
          <p:cNvSpPr/>
          <p:nvPr/>
        </p:nvSpPr>
        <p:spPr>
          <a:xfrm>
            <a:off x="1486800" y="5471280"/>
            <a:ext cx="37080" cy="1108800"/>
          </a:xfrm>
          <a:custGeom>
            <a:avLst/>
            <a:gdLst/>
            <a:ahLst/>
            <a:rect l="l" t="t" r="r" b="b"/>
            <a:pathLst>
              <a:path w="110" h="2317">
                <a:moveTo>
                  <a:pt x="0" y="2316"/>
                </a:moveTo>
                <a:lnTo>
                  <a:pt x="109" y="2316"/>
                </a:lnTo>
                <a:lnTo>
                  <a:pt x="109" y="0"/>
                </a:lnTo>
                <a:lnTo>
                  <a:pt x="0" y="0"/>
                </a:lnTo>
                <a:lnTo>
                  <a:pt x="0" y="231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26"/>
          <p:cNvSpPr/>
          <p:nvPr/>
        </p:nvSpPr>
        <p:spPr>
          <a:xfrm>
            <a:off x="1525320" y="5397480"/>
            <a:ext cx="37080" cy="1182600"/>
          </a:xfrm>
          <a:custGeom>
            <a:avLst/>
            <a:gdLst/>
            <a:ahLst/>
            <a:rect l="l" t="t" r="r" b="b"/>
            <a:pathLst>
              <a:path w="110" h="2471">
                <a:moveTo>
                  <a:pt x="0" y="2470"/>
                </a:moveTo>
                <a:lnTo>
                  <a:pt x="109" y="2470"/>
                </a:lnTo>
                <a:lnTo>
                  <a:pt x="109" y="0"/>
                </a:lnTo>
                <a:lnTo>
                  <a:pt x="0" y="0"/>
                </a:lnTo>
                <a:lnTo>
                  <a:pt x="0" y="247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ustomShape 27"/>
          <p:cNvSpPr/>
          <p:nvPr/>
        </p:nvSpPr>
        <p:spPr>
          <a:xfrm>
            <a:off x="1563840" y="5471280"/>
            <a:ext cx="36720" cy="1108800"/>
          </a:xfrm>
          <a:custGeom>
            <a:avLst/>
            <a:gdLst/>
            <a:ahLst/>
            <a:rect l="l" t="t" r="r" b="b"/>
            <a:pathLst>
              <a:path w="109" h="2317">
                <a:moveTo>
                  <a:pt x="0" y="2316"/>
                </a:moveTo>
                <a:lnTo>
                  <a:pt x="108" y="2316"/>
                </a:lnTo>
                <a:lnTo>
                  <a:pt x="108" y="0"/>
                </a:lnTo>
                <a:lnTo>
                  <a:pt x="0" y="0"/>
                </a:lnTo>
                <a:lnTo>
                  <a:pt x="0" y="231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CustomShape 28"/>
          <p:cNvSpPr/>
          <p:nvPr/>
        </p:nvSpPr>
        <p:spPr>
          <a:xfrm>
            <a:off x="1602000" y="5397480"/>
            <a:ext cx="37080" cy="1182600"/>
          </a:xfrm>
          <a:custGeom>
            <a:avLst/>
            <a:gdLst/>
            <a:ahLst/>
            <a:rect l="l" t="t" r="r" b="b"/>
            <a:pathLst>
              <a:path w="110" h="2471">
                <a:moveTo>
                  <a:pt x="0" y="2470"/>
                </a:moveTo>
                <a:lnTo>
                  <a:pt x="109" y="2470"/>
                </a:lnTo>
                <a:lnTo>
                  <a:pt x="109" y="0"/>
                </a:lnTo>
                <a:lnTo>
                  <a:pt x="0" y="0"/>
                </a:lnTo>
                <a:lnTo>
                  <a:pt x="0" y="247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CustomShape 29"/>
          <p:cNvSpPr/>
          <p:nvPr/>
        </p:nvSpPr>
        <p:spPr>
          <a:xfrm>
            <a:off x="1640520" y="5989680"/>
            <a:ext cx="37080" cy="590400"/>
          </a:xfrm>
          <a:custGeom>
            <a:avLst/>
            <a:gdLst/>
            <a:ahLst/>
            <a:rect l="l" t="t" r="r" b="b"/>
            <a:pathLst>
              <a:path w="110" h="1237">
                <a:moveTo>
                  <a:pt x="0" y="1236"/>
                </a:moveTo>
                <a:lnTo>
                  <a:pt x="109" y="1236"/>
                </a:lnTo>
                <a:lnTo>
                  <a:pt x="109" y="0"/>
                </a:lnTo>
                <a:lnTo>
                  <a:pt x="0" y="0"/>
                </a:lnTo>
                <a:lnTo>
                  <a:pt x="0" y="123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CustomShape 30"/>
          <p:cNvSpPr/>
          <p:nvPr/>
        </p:nvSpPr>
        <p:spPr>
          <a:xfrm>
            <a:off x="1679040" y="5545800"/>
            <a:ext cx="37080" cy="1034280"/>
          </a:xfrm>
          <a:custGeom>
            <a:avLst/>
            <a:gdLst/>
            <a:ahLst/>
            <a:rect l="l" t="t" r="r" b="b"/>
            <a:pathLst>
              <a:path w="110" h="2162">
                <a:moveTo>
                  <a:pt x="0" y="2161"/>
                </a:moveTo>
                <a:lnTo>
                  <a:pt x="109" y="2161"/>
                </a:lnTo>
                <a:lnTo>
                  <a:pt x="109" y="0"/>
                </a:lnTo>
                <a:lnTo>
                  <a:pt x="0" y="0"/>
                </a:lnTo>
                <a:lnTo>
                  <a:pt x="0" y="216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CustomShape 31"/>
          <p:cNvSpPr/>
          <p:nvPr/>
        </p:nvSpPr>
        <p:spPr>
          <a:xfrm>
            <a:off x="1717560" y="5175000"/>
            <a:ext cx="36720" cy="1405080"/>
          </a:xfrm>
          <a:custGeom>
            <a:avLst/>
            <a:gdLst/>
            <a:ahLst/>
            <a:rect l="l" t="t" r="r" b="b"/>
            <a:pathLst>
              <a:path w="109" h="2934">
                <a:moveTo>
                  <a:pt x="0" y="2933"/>
                </a:moveTo>
                <a:lnTo>
                  <a:pt x="108" y="2933"/>
                </a:lnTo>
                <a:lnTo>
                  <a:pt x="108" y="0"/>
                </a:lnTo>
                <a:lnTo>
                  <a:pt x="0" y="0"/>
                </a:lnTo>
                <a:lnTo>
                  <a:pt x="0" y="293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0" name="CustomShape 32"/>
          <p:cNvSpPr/>
          <p:nvPr/>
        </p:nvSpPr>
        <p:spPr>
          <a:xfrm>
            <a:off x="1755720" y="5212080"/>
            <a:ext cx="37080" cy="1368000"/>
          </a:xfrm>
          <a:custGeom>
            <a:avLst/>
            <a:gdLst/>
            <a:ahLst/>
            <a:rect l="l" t="t" r="r" b="b"/>
            <a:pathLst>
              <a:path w="110" h="2857">
                <a:moveTo>
                  <a:pt x="0" y="2856"/>
                </a:moveTo>
                <a:lnTo>
                  <a:pt x="109" y="2856"/>
                </a:lnTo>
                <a:lnTo>
                  <a:pt x="109" y="0"/>
                </a:lnTo>
                <a:lnTo>
                  <a:pt x="0" y="0"/>
                </a:lnTo>
                <a:lnTo>
                  <a:pt x="0" y="285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CustomShape 33"/>
          <p:cNvSpPr/>
          <p:nvPr/>
        </p:nvSpPr>
        <p:spPr>
          <a:xfrm>
            <a:off x="1794240" y="5360400"/>
            <a:ext cx="37080" cy="1219680"/>
          </a:xfrm>
          <a:custGeom>
            <a:avLst/>
            <a:gdLst/>
            <a:ahLst/>
            <a:rect l="l" t="t" r="r" b="b"/>
            <a:pathLst>
              <a:path w="110" h="2548">
                <a:moveTo>
                  <a:pt x="0" y="2547"/>
                </a:moveTo>
                <a:lnTo>
                  <a:pt x="109" y="2547"/>
                </a:lnTo>
                <a:lnTo>
                  <a:pt x="109" y="0"/>
                </a:lnTo>
                <a:lnTo>
                  <a:pt x="0" y="0"/>
                </a:lnTo>
                <a:lnTo>
                  <a:pt x="0" y="254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CustomShape 34"/>
          <p:cNvSpPr/>
          <p:nvPr/>
        </p:nvSpPr>
        <p:spPr>
          <a:xfrm>
            <a:off x="1832760" y="5175000"/>
            <a:ext cx="37080" cy="1405080"/>
          </a:xfrm>
          <a:custGeom>
            <a:avLst/>
            <a:gdLst/>
            <a:ahLst/>
            <a:rect l="l" t="t" r="r" b="b"/>
            <a:pathLst>
              <a:path w="110" h="2934">
                <a:moveTo>
                  <a:pt x="0" y="2933"/>
                </a:moveTo>
                <a:lnTo>
                  <a:pt x="109" y="2933"/>
                </a:lnTo>
                <a:lnTo>
                  <a:pt x="109" y="0"/>
                </a:lnTo>
                <a:lnTo>
                  <a:pt x="0" y="0"/>
                </a:lnTo>
                <a:lnTo>
                  <a:pt x="0" y="293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CustomShape 35"/>
          <p:cNvSpPr/>
          <p:nvPr/>
        </p:nvSpPr>
        <p:spPr>
          <a:xfrm>
            <a:off x="1871280" y="5322600"/>
            <a:ext cx="36360" cy="1257120"/>
          </a:xfrm>
          <a:custGeom>
            <a:avLst/>
            <a:gdLst/>
            <a:ahLst/>
            <a:rect l="l" t="t" r="r" b="b"/>
            <a:pathLst>
              <a:path w="108" h="2626">
                <a:moveTo>
                  <a:pt x="0" y="2625"/>
                </a:moveTo>
                <a:lnTo>
                  <a:pt x="107" y="2625"/>
                </a:lnTo>
                <a:lnTo>
                  <a:pt x="107" y="0"/>
                </a:lnTo>
                <a:lnTo>
                  <a:pt x="0" y="0"/>
                </a:lnTo>
                <a:lnTo>
                  <a:pt x="0" y="262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CustomShape 36"/>
          <p:cNvSpPr/>
          <p:nvPr/>
        </p:nvSpPr>
        <p:spPr>
          <a:xfrm>
            <a:off x="1909440" y="5064120"/>
            <a:ext cx="37080" cy="1515600"/>
          </a:xfrm>
          <a:custGeom>
            <a:avLst/>
            <a:gdLst/>
            <a:ahLst/>
            <a:rect l="l" t="t" r="r" b="b"/>
            <a:pathLst>
              <a:path w="110" h="3165">
                <a:moveTo>
                  <a:pt x="0" y="3164"/>
                </a:moveTo>
                <a:lnTo>
                  <a:pt x="109" y="3164"/>
                </a:lnTo>
                <a:lnTo>
                  <a:pt x="109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CustomShape 37"/>
          <p:cNvSpPr/>
          <p:nvPr/>
        </p:nvSpPr>
        <p:spPr>
          <a:xfrm>
            <a:off x="1947960" y="5248800"/>
            <a:ext cx="37080" cy="1331280"/>
          </a:xfrm>
          <a:custGeom>
            <a:avLst/>
            <a:gdLst/>
            <a:ahLst/>
            <a:rect l="l" t="t" r="r" b="b"/>
            <a:pathLst>
              <a:path w="110" h="2780">
                <a:moveTo>
                  <a:pt x="0" y="2779"/>
                </a:moveTo>
                <a:lnTo>
                  <a:pt x="109" y="2779"/>
                </a:lnTo>
                <a:lnTo>
                  <a:pt x="109" y="0"/>
                </a:lnTo>
                <a:lnTo>
                  <a:pt x="0" y="0"/>
                </a:lnTo>
                <a:lnTo>
                  <a:pt x="0" y="277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CustomShape 38"/>
          <p:cNvSpPr/>
          <p:nvPr/>
        </p:nvSpPr>
        <p:spPr>
          <a:xfrm>
            <a:off x="1986480" y="4989600"/>
            <a:ext cx="36720" cy="1590120"/>
          </a:xfrm>
          <a:custGeom>
            <a:avLst/>
            <a:gdLst/>
            <a:ahLst/>
            <a:rect l="l" t="t" r="r" b="b"/>
            <a:pathLst>
              <a:path w="109" h="3320">
                <a:moveTo>
                  <a:pt x="0" y="3319"/>
                </a:moveTo>
                <a:lnTo>
                  <a:pt x="108" y="3319"/>
                </a:lnTo>
                <a:lnTo>
                  <a:pt x="108" y="0"/>
                </a:lnTo>
                <a:lnTo>
                  <a:pt x="0" y="0"/>
                </a:lnTo>
                <a:lnTo>
                  <a:pt x="0" y="331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CustomShape 39"/>
          <p:cNvSpPr/>
          <p:nvPr/>
        </p:nvSpPr>
        <p:spPr>
          <a:xfrm>
            <a:off x="2024280" y="5026680"/>
            <a:ext cx="37080" cy="1553040"/>
          </a:xfrm>
          <a:custGeom>
            <a:avLst/>
            <a:gdLst/>
            <a:ahLst/>
            <a:rect l="l" t="t" r="r" b="b"/>
            <a:pathLst>
              <a:path w="110" h="3243">
                <a:moveTo>
                  <a:pt x="0" y="3242"/>
                </a:moveTo>
                <a:lnTo>
                  <a:pt x="109" y="3242"/>
                </a:lnTo>
                <a:lnTo>
                  <a:pt x="109" y="0"/>
                </a:lnTo>
                <a:lnTo>
                  <a:pt x="0" y="0"/>
                </a:lnTo>
                <a:lnTo>
                  <a:pt x="0" y="324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40"/>
          <p:cNvSpPr/>
          <p:nvPr/>
        </p:nvSpPr>
        <p:spPr>
          <a:xfrm>
            <a:off x="2062800" y="5434200"/>
            <a:ext cx="37080" cy="1146240"/>
          </a:xfrm>
          <a:custGeom>
            <a:avLst/>
            <a:gdLst/>
            <a:ahLst/>
            <a:rect l="l" t="t" r="r" b="b"/>
            <a:pathLst>
              <a:path w="110" h="2395">
                <a:moveTo>
                  <a:pt x="0" y="2394"/>
                </a:moveTo>
                <a:lnTo>
                  <a:pt x="109" y="2394"/>
                </a:lnTo>
                <a:lnTo>
                  <a:pt x="109" y="0"/>
                </a:lnTo>
                <a:lnTo>
                  <a:pt x="0" y="0"/>
                </a:lnTo>
                <a:lnTo>
                  <a:pt x="0" y="239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CustomShape 41"/>
          <p:cNvSpPr/>
          <p:nvPr/>
        </p:nvSpPr>
        <p:spPr>
          <a:xfrm>
            <a:off x="2101320" y="5212080"/>
            <a:ext cx="37080" cy="1368000"/>
          </a:xfrm>
          <a:custGeom>
            <a:avLst/>
            <a:gdLst/>
            <a:ahLst/>
            <a:rect l="l" t="t" r="r" b="b"/>
            <a:pathLst>
              <a:path w="110" h="2857">
                <a:moveTo>
                  <a:pt x="0" y="2856"/>
                </a:moveTo>
                <a:lnTo>
                  <a:pt x="109" y="2856"/>
                </a:lnTo>
                <a:lnTo>
                  <a:pt x="109" y="0"/>
                </a:lnTo>
                <a:lnTo>
                  <a:pt x="0" y="0"/>
                </a:lnTo>
                <a:lnTo>
                  <a:pt x="0" y="285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CustomShape 42"/>
          <p:cNvSpPr/>
          <p:nvPr/>
        </p:nvSpPr>
        <p:spPr>
          <a:xfrm>
            <a:off x="2139840" y="4840920"/>
            <a:ext cx="36720" cy="1739160"/>
          </a:xfrm>
          <a:custGeom>
            <a:avLst/>
            <a:gdLst/>
            <a:ahLst/>
            <a:rect l="l" t="t" r="r" b="b"/>
            <a:pathLst>
              <a:path w="109" h="3630">
                <a:moveTo>
                  <a:pt x="0" y="3629"/>
                </a:moveTo>
                <a:lnTo>
                  <a:pt x="108" y="3629"/>
                </a:lnTo>
                <a:lnTo>
                  <a:pt x="108" y="0"/>
                </a:lnTo>
                <a:lnTo>
                  <a:pt x="0" y="0"/>
                </a:lnTo>
                <a:lnTo>
                  <a:pt x="0" y="362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CustomShape 43"/>
          <p:cNvSpPr/>
          <p:nvPr/>
        </p:nvSpPr>
        <p:spPr>
          <a:xfrm>
            <a:off x="2178000" y="4730400"/>
            <a:ext cx="37080" cy="1849680"/>
          </a:xfrm>
          <a:custGeom>
            <a:avLst/>
            <a:gdLst/>
            <a:ahLst/>
            <a:rect l="l" t="t" r="r" b="b"/>
            <a:pathLst>
              <a:path w="110" h="3861">
                <a:moveTo>
                  <a:pt x="0" y="3860"/>
                </a:moveTo>
                <a:lnTo>
                  <a:pt x="109" y="3860"/>
                </a:lnTo>
                <a:lnTo>
                  <a:pt x="109" y="0"/>
                </a:lnTo>
                <a:lnTo>
                  <a:pt x="0" y="0"/>
                </a:lnTo>
                <a:lnTo>
                  <a:pt x="0" y="386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44"/>
          <p:cNvSpPr/>
          <p:nvPr/>
        </p:nvSpPr>
        <p:spPr>
          <a:xfrm>
            <a:off x="2216520" y="5175000"/>
            <a:ext cx="37080" cy="1405080"/>
          </a:xfrm>
          <a:custGeom>
            <a:avLst/>
            <a:gdLst/>
            <a:ahLst/>
            <a:rect l="l" t="t" r="r" b="b"/>
            <a:pathLst>
              <a:path w="110" h="2934">
                <a:moveTo>
                  <a:pt x="0" y="2933"/>
                </a:moveTo>
                <a:lnTo>
                  <a:pt x="109" y="2933"/>
                </a:lnTo>
                <a:lnTo>
                  <a:pt x="109" y="0"/>
                </a:lnTo>
                <a:lnTo>
                  <a:pt x="0" y="0"/>
                </a:lnTo>
                <a:lnTo>
                  <a:pt x="0" y="293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45"/>
          <p:cNvSpPr/>
          <p:nvPr/>
        </p:nvSpPr>
        <p:spPr>
          <a:xfrm>
            <a:off x="2255040" y="5064120"/>
            <a:ext cx="37080" cy="1515600"/>
          </a:xfrm>
          <a:custGeom>
            <a:avLst/>
            <a:gdLst/>
            <a:ahLst/>
            <a:rect l="l" t="t" r="r" b="b"/>
            <a:pathLst>
              <a:path w="110" h="3165">
                <a:moveTo>
                  <a:pt x="0" y="3164"/>
                </a:moveTo>
                <a:lnTo>
                  <a:pt x="109" y="3164"/>
                </a:lnTo>
                <a:lnTo>
                  <a:pt x="109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CustomShape 46"/>
          <p:cNvSpPr/>
          <p:nvPr/>
        </p:nvSpPr>
        <p:spPr>
          <a:xfrm>
            <a:off x="2293560" y="5175000"/>
            <a:ext cx="36720" cy="1405080"/>
          </a:xfrm>
          <a:custGeom>
            <a:avLst/>
            <a:gdLst/>
            <a:ahLst/>
            <a:rect l="l" t="t" r="r" b="b"/>
            <a:pathLst>
              <a:path w="109" h="2934">
                <a:moveTo>
                  <a:pt x="0" y="2933"/>
                </a:moveTo>
                <a:lnTo>
                  <a:pt x="108" y="2933"/>
                </a:lnTo>
                <a:lnTo>
                  <a:pt x="108" y="0"/>
                </a:lnTo>
                <a:lnTo>
                  <a:pt x="0" y="0"/>
                </a:lnTo>
                <a:lnTo>
                  <a:pt x="0" y="293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47"/>
          <p:cNvSpPr/>
          <p:nvPr/>
        </p:nvSpPr>
        <p:spPr>
          <a:xfrm>
            <a:off x="2331720" y="5137560"/>
            <a:ext cx="37080" cy="1442160"/>
          </a:xfrm>
          <a:custGeom>
            <a:avLst/>
            <a:gdLst/>
            <a:ahLst/>
            <a:rect l="l" t="t" r="r" b="b"/>
            <a:pathLst>
              <a:path w="110" h="3012">
                <a:moveTo>
                  <a:pt x="0" y="3011"/>
                </a:moveTo>
                <a:lnTo>
                  <a:pt x="109" y="3011"/>
                </a:lnTo>
                <a:lnTo>
                  <a:pt x="109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48"/>
          <p:cNvSpPr/>
          <p:nvPr/>
        </p:nvSpPr>
        <p:spPr>
          <a:xfrm>
            <a:off x="2370240" y="4840920"/>
            <a:ext cx="37080" cy="1739160"/>
          </a:xfrm>
          <a:custGeom>
            <a:avLst/>
            <a:gdLst/>
            <a:ahLst/>
            <a:rect l="l" t="t" r="r" b="b"/>
            <a:pathLst>
              <a:path w="110" h="3630">
                <a:moveTo>
                  <a:pt x="0" y="3629"/>
                </a:moveTo>
                <a:lnTo>
                  <a:pt x="109" y="3629"/>
                </a:lnTo>
                <a:lnTo>
                  <a:pt x="109" y="0"/>
                </a:lnTo>
                <a:lnTo>
                  <a:pt x="0" y="0"/>
                </a:lnTo>
                <a:lnTo>
                  <a:pt x="0" y="362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49"/>
          <p:cNvSpPr/>
          <p:nvPr/>
        </p:nvSpPr>
        <p:spPr>
          <a:xfrm>
            <a:off x="2408760" y="5137560"/>
            <a:ext cx="37080" cy="1442160"/>
          </a:xfrm>
          <a:custGeom>
            <a:avLst/>
            <a:gdLst/>
            <a:ahLst/>
            <a:rect l="l" t="t" r="r" b="b"/>
            <a:pathLst>
              <a:path w="110" h="3012">
                <a:moveTo>
                  <a:pt x="0" y="3011"/>
                </a:moveTo>
                <a:lnTo>
                  <a:pt x="109" y="3011"/>
                </a:lnTo>
                <a:lnTo>
                  <a:pt x="109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50"/>
          <p:cNvSpPr/>
          <p:nvPr/>
        </p:nvSpPr>
        <p:spPr>
          <a:xfrm>
            <a:off x="2447280" y="4915440"/>
            <a:ext cx="36720" cy="1664280"/>
          </a:xfrm>
          <a:custGeom>
            <a:avLst/>
            <a:gdLst/>
            <a:ahLst/>
            <a:rect l="l" t="t" r="r" b="b"/>
            <a:pathLst>
              <a:path w="109" h="3475">
                <a:moveTo>
                  <a:pt x="0" y="3474"/>
                </a:moveTo>
                <a:lnTo>
                  <a:pt x="108" y="3474"/>
                </a:lnTo>
                <a:lnTo>
                  <a:pt x="108" y="0"/>
                </a:lnTo>
                <a:lnTo>
                  <a:pt x="0" y="0"/>
                </a:lnTo>
                <a:lnTo>
                  <a:pt x="0" y="347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51"/>
          <p:cNvSpPr/>
          <p:nvPr/>
        </p:nvSpPr>
        <p:spPr>
          <a:xfrm>
            <a:off x="2485440" y="5137560"/>
            <a:ext cx="37080" cy="1442160"/>
          </a:xfrm>
          <a:custGeom>
            <a:avLst/>
            <a:gdLst/>
            <a:ahLst/>
            <a:rect l="l" t="t" r="r" b="b"/>
            <a:pathLst>
              <a:path w="110" h="3012">
                <a:moveTo>
                  <a:pt x="0" y="3011"/>
                </a:moveTo>
                <a:lnTo>
                  <a:pt x="109" y="3011"/>
                </a:lnTo>
                <a:lnTo>
                  <a:pt x="109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52"/>
          <p:cNvSpPr/>
          <p:nvPr/>
        </p:nvSpPr>
        <p:spPr>
          <a:xfrm>
            <a:off x="2523960" y="4656240"/>
            <a:ext cx="37080" cy="1924200"/>
          </a:xfrm>
          <a:custGeom>
            <a:avLst/>
            <a:gdLst/>
            <a:ahLst/>
            <a:rect l="l" t="t" r="r" b="b"/>
            <a:pathLst>
              <a:path w="110" h="4016">
                <a:moveTo>
                  <a:pt x="0" y="4015"/>
                </a:moveTo>
                <a:lnTo>
                  <a:pt x="109" y="4015"/>
                </a:lnTo>
                <a:lnTo>
                  <a:pt x="109" y="0"/>
                </a:lnTo>
                <a:lnTo>
                  <a:pt x="0" y="0"/>
                </a:lnTo>
                <a:lnTo>
                  <a:pt x="0" y="401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53"/>
          <p:cNvSpPr/>
          <p:nvPr/>
        </p:nvSpPr>
        <p:spPr>
          <a:xfrm>
            <a:off x="2562480" y="5360400"/>
            <a:ext cx="36720" cy="1219680"/>
          </a:xfrm>
          <a:custGeom>
            <a:avLst/>
            <a:gdLst/>
            <a:ahLst/>
            <a:rect l="l" t="t" r="r" b="b"/>
            <a:pathLst>
              <a:path w="109" h="2548">
                <a:moveTo>
                  <a:pt x="0" y="2547"/>
                </a:moveTo>
                <a:lnTo>
                  <a:pt x="108" y="2547"/>
                </a:lnTo>
                <a:lnTo>
                  <a:pt x="108" y="0"/>
                </a:lnTo>
                <a:lnTo>
                  <a:pt x="0" y="0"/>
                </a:lnTo>
                <a:lnTo>
                  <a:pt x="0" y="254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54"/>
          <p:cNvSpPr/>
          <p:nvPr/>
        </p:nvSpPr>
        <p:spPr>
          <a:xfrm>
            <a:off x="2600280" y="4693320"/>
            <a:ext cx="37080" cy="1886760"/>
          </a:xfrm>
          <a:custGeom>
            <a:avLst/>
            <a:gdLst/>
            <a:ahLst/>
            <a:rect l="l" t="t" r="r" b="b"/>
            <a:pathLst>
              <a:path w="110" h="3938">
                <a:moveTo>
                  <a:pt x="0" y="3937"/>
                </a:moveTo>
                <a:lnTo>
                  <a:pt x="109" y="3937"/>
                </a:lnTo>
                <a:lnTo>
                  <a:pt x="109" y="0"/>
                </a:lnTo>
                <a:lnTo>
                  <a:pt x="0" y="0"/>
                </a:lnTo>
                <a:lnTo>
                  <a:pt x="0" y="393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55"/>
          <p:cNvSpPr/>
          <p:nvPr/>
        </p:nvSpPr>
        <p:spPr>
          <a:xfrm>
            <a:off x="2639160" y="4952520"/>
            <a:ext cx="37440" cy="1627560"/>
          </a:xfrm>
          <a:custGeom>
            <a:avLst/>
            <a:gdLst/>
            <a:ahLst/>
            <a:rect l="l" t="t" r="r" b="b"/>
            <a:pathLst>
              <a:path w="111" h="3398">
                <a:moveTo>
                  <a:pt x="0" y="3397"/>
                </a:moveTo>
                <a:lnTo>
                  <a:pt x="110" y="3397"/>
                </a:lnTo>
                <a:lnTo>
                  <a:pt x="110" y="0"/>
                </a:lnTo>
                <a:lnTo>
                  <a:pt x="0" y="0"/>
                </a:lnTo>
                <a:lnTo>
                  <a:pt x="0" y="339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CustomShape 56"/>
          <p:cNvSpPr/>
          <p:nvPr/>
        </p:nvSpPr>
        <p:spPr>
          <a:xfrm>
            <a:off x="2677320" y="5471280"/>
            <a:ext cx="37080" cy="1108800"/>
          </a:xfrm>
          <a:custGeom>
            <a:avLst/>
            <a:gdLst/>
            <a:ahLst/>
            <a:rect l="l" t="t" r="r" b="b"/>
            <a:pathLst>
              <a:path w="110" h="2317">
                <a:moveTo>
                  <a:pt x="0" y="2316"/>
                </a:moveTo>
                <a:lnTo>
                  <a:pt x="109" y="2316"/>
                </a:lnTo>
                <a:lnTo>
                  <a:pt x="109" y="0"/>
                </a:lnTo>
                <a:lnTo>
                  <a:pt x="0" y="0"/>
                </a:lnTo>
                <a:lnTo>
                  <a:pt x="0" y="231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57"/>
          <p:cNvSpPr/>
          <p:nvPr/>
        </p:nvSpPr>
        <p:spPr>
          <a:xfrm>
            <a:off x="2715840" y="4989600"/>
            <a:ext cx="36720" cy="1590120"/>
          </a:xfrm>
          <a:custGeom>
            <a:avLst/>
            <a:gdLst/>
            <a:ahLst/>
            <a:rect l="l" t="t" r="r" b="b"/>
            <a:pathLst>
              <a:path w="109" h="3320">
                <a:moveTo>
                  <a:pt x="0" y="3319"/>
                </a:moveTo>
                <a:lnTo>
                  <a:pt x="108" y="3319"/>
                </a:lnTo>
                <a:lnTo>
                  <a:pt x="108" y="0"/>
                </a:lnTo>
                <a:lnTo>
                  <a:pt x="0" y="0"/>
                </a:lnTo>
                <a:lnTo>
                  <a:pt x="0" y="331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58"/>
          <p:cNvSpPr/>
          <p:nvPr/>
        </p:nvSpPr>
        <p:spPr>
          <a:xfrm>
            <a:off x="2754000" y="5064120"/>
            <a:ext cx="37080" cy="1515600"/>
          </a:xfrm>
          <a:custGeom>
            <a:avLst/>
            <a:gdLst/>
            <a:ahLst/>
            <a:rect l="l" t="t" r="r" b="b"/>
            <a:pathLst>
              <a:path w="110" h="3165">
                <a:moveTo>
                  <a:pt x="0" y="3164"/>
                </a:moveTo>
                <a:lnTo>
                  <a:pt x="109" y="3164"/>
                </a:lnTo>
                <a:lnTo>
                  <a:pt x="109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59"/>
          <p:cNvSpPr/>
          <p:nvPr/>
        </p:nvSpPr>
        <p:spPr>
          <a:xfrm>
            <a:off x="279252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CustomShape 60"/>
          <p:cNvSpPr/>
          <p:nvPr/>
        </p:nvSpPr>
        <p:spPr>
          <a:xfrm>
            <a:off x="2831040" y="5582520"/>
            <a:ext cx="37080" cy="997200"/>
          </a:xfrm>
          <a:custGeom>
            <a:avLst/>
            <a:gdLst/>
            <a:ahLst/>
            <a:rect l="l" t="t" r="r" b="b"/>
            <a:pathLst>
              <a:path w="110" h="2085">
                <a:moveTo>
                  <a:pt x="0" y="2084"/>
                </a:moveTo>
                <a:lnTo>
                  <a:pt x="109" y="2084"/>
                </a:lnTo>
                <a:lnTo>
                  <a:pt x="109" y="0"/>
                </a:lnTo>
                <a:lnTo>
                  <a:pt x="0" y="0"/>
                </a:lnTo>
                <a:lnTo>
                  <a:pt x="0" y="208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9" name="CustomShape 61"/>
          <p:cNvSpPr/>
          <p:nvPr/>
        </p:nvSpPr>
        <p:spPr>
          <a:xfrm>
            <a:off x="2869560" y="4840920"/>
            <a:ext cx="36720" cy="1739160"/>
          </a:xfrm>
          <a:custGeom>
            <a:avLst/>
            <a:gdLst/>
            <a:ahLst/>
            <a:rect l="l" t="t" r="r" b="b"/>
            <a:pathLst>
              <a:path w="109" h="3630">
                <a:moveTo>
                  <a:pt x="0" y="3629"/>
                </a:moveTo>
                <a:lnTo>
                  <a:pt x="108" y="3629"/>
                </a:lnTo>
                <a:lnTo>
                  <a:pt x="108" y="0"/>
                </a:lnTo>
                <a:lnTo>
                  <a:pt x="0" y="0"/>
                </a:lnTo>
                <a:lnTo>
                  <a:pt x="0" y="362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CustomShape 62"/>
          <p:cNvSpPr/>
          <p:nvPr/>
        </p:nvSpPr>
        <p:spPr>
          <a:xfrm>
            <a:off x="2907720" y="4840920"/>
            <a:ext cx="37080" cy="1739160"/>
          </a:xfrm>
          <a:custGeom>
            <a:avLst/>
            <a:gdLst/>
            <a:ahLst/>
            <a:rect l="l" t="t" r="r" b="b"/>
            <a:pathLst>
              <a:path w="110" h="3630">
                <a:moveTo>
                  <a:pt x="0" y="3629"/>
                </a:moveTo>
                <a:lnTo>
                  <a:pt x="109" y="3629"/>
                </a:lnTo>
                <a:lnTo>
                  <a:pt x="109" y="0"/>
                </a:lnTo>
                <a:lnTo>
                  <a:pt x="0" y="0"/>
                </a:lnTo>
                <a:lnTo>
                  <a:pt x="0" y="362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CustomShape 63"/>
          <p:cNvSpPr/>
          <p:nvPr/>
        </p:nvSpPr>
        <p:spPr>
          <a:xfrm>
            <a:off x="2946240" y="5137560"/>
            <a:ext cx="37080" cy="1442160"/>
          </a:xfrm>
          <a:custGeom>
            <a:avLst/>
            <a:gdLst/>
            <a:ahLst/>
            <a:rect l="l" t="t" r="r" b="b"/>
            <a:pathLst>
              <a:path w="110" h="3012">
                <a:moveTo>
                  <a:pt x="0" y="3011"/>
                </a:moveTo>
                <a:lnTo>
                  <a:pt x="109" y="3011"/>
                </a:lnTo>
                <a:lnTo>
                  <a:pt x="109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2" name="CustomShape 64"/>
          <p:cNvSpPr/>
          <p:nvPr/>
        </p:nvSpPr>
        <p:spPr>
          <a:xfrm>
            <a:off x="2984760" y="5137560"/>
            <a:ext cx="37080" cy="1442160"/>
          </a:xfrm>
          <a:custGeom>
            <a:avLst/>
            <a:gdLst/>
            <a:ahLst/>
            <a:rect l="l" t="t" r="r" b="b"/>
            <a:pathLst>
              <a:path w="110" h="3012">
                <a:moveTo>
                  <a:pt x="0" y="3011"/>
                </a:moveTo>
                <a:lnTo>
                  <a:pt x="109" y="3011"/>
                </a:lnTo>
                <a:lnTo>
                  <a:pt x="109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3" name="CustomShape 65"/>
          <p:cNvSpPr/>
          <p:nvPr/>
        </p:nvSpPr>
        <p:spPr>
          <a:xfrm>
            <a:off x="3023280" y="5248800"/>
            <a:ext cx="36720" cy="1331280"/>
          </a:xfrm>
          <a:custGeom>
            <a:avLst/>
            <a:gdLst/>
            <a:ahLst/>
            <a:rect l="l" t="t" r="r" b="b"/>
            <a:pathLst>
              <a:path w="109" h="2780">
                <a:moveTo>
                  <a:pt x="0" y="2779"/>
                </a:moveTo>
                <a:lnTo>
                  <a:pt x="108" y="2779"/>
                </a:lnTo>
                <a:lnTo>
                  <a:pt x="108" y="0"/>
                </a:lnTo>
                <a:lnTo>
                  <a:pt x="0" y="0"/>
                </a:lnTo>
                <a:lnTo>
                  <a:pt x="0" y="277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4" name="CustomShape 66"/>
          <p:cNvSpPr/>
          <p:nvPr/>
        </p:nvSpPr>
        <p:spPr>
          <a:xfrm>
            <a:off x="3061440" y="4989600"/>
            <a:ext cx="37080" cy="1590120"/>
          </a:xfrm>
          <a:custGeom>
            <a:avLst/>
            <a:gdLst/>
            <a:ahLst/>
            <a:rect l="l" t="t" r="r" b="b"/>
            <a:pathLst>
              <a:path w="110" h="3320">
                <a:moveTo>
                  <a:pt x="0" y="3319"/>
                </a:moveTo>
                <a:lnTo>
                  <a:pt x="109" y="3319"/>
                </a:lnTo>
                <a:lnTo>
                  <a:pt x="109" y="0"/>
                </a:lnTo>
                <a:lnTo>
                  <a:pt x="0" y="0"/>
                </a:lnTo>
                <a:lnTo>
                  <a:pt x="0" y="331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5" name="CustomShape 67"/>
          <p:cNvSpPr/>
          <p:nvPr/>
        </p:nvSpPr>
        <p:spPr>
          <a:xfrm>
            <a:off x="3099960" y="4767480"/>
            <a:ext cx="37080" cy="1812240"/>
          </a:xfrm>
          <a:custGeom>
            <a:avLst/>
            <a:gdLst/>
            <a:ahLst/>
            <a:rect l="l" t="t" r="r" b="b"/>
            <a:pathLst>
              <a:path w="110" h="3783">
                <a:moveTo>
                  <a:pt x="0" y="3782"/>
                </a:moveTo>
                <a:lnTo>
                  <a:pt x="109" y="3782"/>
                </a:lnTo>
                <a:lnTo>
                  <a:pt x="109" y="0"/>
                </a:lnTo>
                <a:lnTo>
                  <a:pt x="0" y="0"/>
                </a:lnTo>
                <a:lnTo>
                  <a:pt x="0" y="378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CustomShape 68"/>
          <p:cNvSpPr/>
          <p:nvPr/>
        </p:nvSpPr>
        <p:spPr>
          <a:xfrm>
            <a:off x="3138480" y="5100480"/>
            <a:ext cx="36720" cy="1479240"/>
          </a:xfrm>
          <a:custGeom>
            <a:avLst/>
            <a:gdLst/>
            <a:ahLst/>
            <a:rect l="l" t="t" r="r" b="b"/>
            <a:pathLst>
              <a:path w="109" h="3089">
                <a:moveTo>
                  <a:pt x="0" y="3088"/>
                </a:moveTo>
                <a:lnTo>
                  <a:pt x="108" y="3088"/>
                </a:lnTo>
                <a:lnTo>
                  <a:pt x="108" y="0"/>
                </a:lnTo>
                <a:lnTo>
                  <a:pt x="0" y="0"/>
                </a:lnTo>
                <a:lnTo>
                  <a:pt x="0" y="308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69"/>
          <p:cNvSpPr/>
          <p:nvPr/>
        </p:nvSpPr>
        <p:spPr>
          <a:xfrm>
            <a:off x="3176280" y="5545800"/>
            <a:ext cx="37080" cy="1034280"/>
          </a:xfrm>
          <a:custGeom>
            <a:avLst/>
            <a:gdLst/>
            <a:ahLst/>
            <a:rect l="l" t="t" r="r" b="b"/>
            <a:pathLst>
              <a:path w="110" h="2162">
                <a:moveTo>
                  <a:pt x="0" y="2161"/>
                </a:moveTo>
                <a:lnTo>
                  <a:pt x="109" y="2161"/>
                </a:lnTo>
                <a:lnTo>
                  <a:pt x="109" y="0"/>
                </a:lnTo>
                <a:lnTo>
                  <a:pt x="0" y="0"/>
                </a:lnTo>
                <a:lnTo>
                  <a:pt x="0" y="216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70"/>
          <p:cNvSpPr/>
          <p:nvPr/>
        </p:nvSpPr>
        <p:spPr>
          <a:xfrm>
            <a:off x="3214800" y="5100480"/>
            <a:ext cx="37080" cy="1479240"/>
          </a:xfrm>
          <a:custGeom>
            <a:avLst/>
            <a:gdLst/>
            <a:ahLst/>
            <a:rect l="l" t="t" r="r" b="b"/>
            <a:pathLst>
              <a:path w="110" h="3089">
                <a:moveTo>
                  <a:pt x="0" y="3088"/>
                </a:moveTo>
                <a:lnTo>
                  <a:pt x="109" y="3088"/>
                </a:lnTo>
                <a:lnTo>
                  <a:pt x="109" y="0"/>
                </a:lnTo>
                <a:lnTo>
                  <a:pt x="0" y="0"/>
                </a:lnTo>
                <a:lnTo>
                  <a:pt x="0" y="308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CustomShape 71"/>
          <p:cNvSpPr/>
          <p:nvPr/>
        </p:nvSpPr>
        <p:spPr>
          <a:xfrm>
            <a:off x="3253320" y="5175000"/>
            <a:ext cx="37080" cy="1405080"/>
          </a:xfrm>
          <a:custGeom>
            <a:avLst/>
            <a:gdLst/>
            <a:ahLst/>
            <a:rect l="l" t="t" r="r" b="b"/>
            <a:pathLst>
              <a:path w="110" h="2934">
                <a:moveTo>
                  <a:pt x="0" y="2933"/>
                </a:moveTo>
                <a:lnTo>
                  <a:pt x="109" y="2933"/>
                </a:lnTo>
                <a:lnTo>
                  <a:pt x="109" y="0"/>
                </a:lnTo>
                <a:lnTo>
                  <a:pt x="0" y="0"/>
                </a:lnTo>
                <a:lnTo>
                  <a:pt x="0" y="293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CustomShape 72"/>
          <p:cNvSpPr/>
          <p:nvPr/>
        </p:nvSpPr>
        <p:spPr>
          <a:xfrm>
            <a:off x="3291840" y="4619160"/>
            <a:ext cx="36720" cy="1960920"/>
          </a:xfrm>
          <a:custGeom>
            <a:avLst/>
            <a:gdLst/>
            <a:ahLst/>
            <a:rect l="l" t="t" r="r" b="b"/>
            <a:pathLst>
              <a:path w="109" h="4092">
                <a:moveTo>
                  <a:pt x="0" y="4091"/>
                </a:moveTo>
                <a:lnTo>
                  <a:pt x="108" y="4091"/>
                </a:lnTo>
                <a:lnTo>
                  <a:pt x="108" y="0"/>
                </a:lnTo>
                <a:lnTo>
                  <a:pt x="0" y="0"/>
                </a:lnTo>
                <a:lnTo>
                  <a:pt x="0" y="40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CustomShape 73"/>
          <p:cNvSpPr/>
          <p:nvPr/>
        </p:nvSpPr>
        <p:spPr>
          <a:xfrm>
            <a:off x="3330000" y="5248800"/>
            <a:ext cx="37080" cy="1331280"/>
          </a:xfrm>
          <a:custGeom>
            <a:avLst/>
            <a:gdLst/>
            <a:ahLst/>
            <a:rect l="l" t="t" r="r" b="b"/>
            <a:pathLst>
              <a:path w="110" h="2780">
                <a:moveTo>
                  <a:pt x="0" y="2779"/>
                </a:moveTo>
                <a:lnTo>
                  <a:pt x="109" y="2779"/>
                </a:lnTo>
                <a:lnTo>
                  <a:pt x="109" y="0"/>
                </a:lnTo>
                <a:lnTo>
                  <a:pt x="0" y="0"/>
                </a:lnTo>
                <a:lnTo>
                  <a:pt x="0" y="277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CustomShape 74"/>
          <p:cNvSpPr/>
          <p:nvPr/>
        </p:nvSpPr>
        <p:spPr>
          <a:xfrm>
            <a:off x="3368520" y="4878360"/>
            <a:ext cx="37080" cy="1701720"/>
          </a:xfrm>
          <a:custGeom>
            <a:avLst/>
            <a:gdLst/>
            <a:ahLst/>
            <a:rect l="l" t="t" r="r" b="b"/>
            <a:pathLst>
              <a:path w="110" h="3552">
                <a:moveTo>
                  <a:pt x="0" y="3551"/>
                </a:moveTo>
                <a:lnTo>
                  <a:pt x="109" y="3551"/>
                </a:lnTo>
                <a:lnTo>
                  <a:pt x="109" y="0"/>
                </a:lnTo>
                <a:lnTo>
                  <a:pt x="0" y="0"/>
                </a:lnTo>
                <a:lnTo>
                  <a:pt x="0" y="355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CustomShape 75"/>
          <p:cNvSpPr/>
          <p:nvPr/>
        </p:nvSpPr>
        <p:spPr>
          <a:xfrm>
            <a:off x="3407040" y="4619160"/>
            <a:ext cx="37080" cy="1960920"/>
          </a:xfrm>
          <a:custGeom>
            <a:avLst/>
            <a:gdLst/>
            <a:ahLst/>
            <a:rect l="l" t="t" r="r" b="b"/>
            <a:pathLst>
              <a:path w="110" h="4092">
                <a:moveTo>
                  <a:pt x="0" y="4091"/>
                </a:moveTo>
                <a:lnTo>
                  <a:pt x="109" y="4091"/>
                </a:lnTo>
                <a:lnTo>
                  <a:pt x="109" y="0"/>
                </a:lnTo>
                <a:lnTo>
                  <a:pt x="0" y="0"/>
                </a:lnTo>
                <a:lnTo>
                  <a:pt x="0" y="40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CustomShape 76"/>
          <p:cNvSpPr/>
          <p:nvPr/>
        </p:nvSpPr>
        <p:spPr>
          <a:xfrm>
            <a:off x="3445560" y="5137560"/>
            <a:ext cx="36720" cy="1442160"/>
          </a:xfrm>
          <a:custGeom>
            <a:avLst/>
            <a:gdLst/>
            <a:ahLst/>
            <a:rect l="l" t="t" r="r" b="b"/>
            <a:pathLst>
              <a:path w="109" h="3012">
                <a:moveTo>
                  <a:pt x="0" y="3011"/>
                </a:moveTo>
                <a:lnTo>
                  <a:pt x="108" y="3011"/>
                </a:lnTo>
                <a:lnTo>
                  <a:pt x="108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CustomShape 77"/>
          <p:cNvSpPr/>
          <p:nvPr/>
        </p:nvSpPr>
        <p:spPr>
          <a:xfrm>
            <a:off x="3483720" y="5248800"/>
            <a:ext cx="37080" cy="1331280"/>
          </a:xfrm>
          <a:custGeom>
            <a:avLst/>
            <a:gdLst/>
            <a:ahLst/>
            <a:rect l="l" t="t" r="r" b="b"/>
            <a:pathLst>
              <a:path w="110" h="2780">
                <a:moveTo>
                  <a:pt x="0" y="2779"/>
                </a:moveTo>
                <a:lnTo>
                  <a:pt x="109" y="2779"/>
                </a:lnTo>
                <a:lnTo>
                  <a:pt x="109" y="0"/>
                </a:lnTo>
                <a:lnTo>
                  <a:pt x="0" y="0"/>
                </a:lnTo>
                <a:lnTo>
                  <a:pt x="0" y="277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CustomShape 78"/>
          <p:cNvSpPr/>
          <p:nvPr/>
        </p:nvSpPr>
        <p:spPr>
          <a:xfrm>
            <a:off x="352224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CustomShape 79"/>
          <p:cNvSpPr/>
          <p:nvPr/>
        </p:nvSpPr>
        <p:spPr>
          <a:xfrm>
            <a:off x="3560760" y="4582440"/>
            <a:ext cx="37080" cy="1997640"/>
          </a:xfrm>
          <a:custGeom>
            <a:avLst/>
            <a:gdLst/>
            <a:ahLst/>
            <a:rect l="l" t="t" r="r" b="b"/>
            <a:pathLst>
              <a:path w="110" h="4169">
                <a:moveTo>
                  <a:pt x="0" y="4168"/>
                </a:moveTo>
                <a:lnTo>
                  <a:pt x="109" y="4168"/>
                </a:lnTo>
                <a:lnTo>
                  <a:pt x="109" y="0"/>
                </a:lnTo>
                <a:lnTo>
                  <a:pt x="0" y="0"/>
                </a:lnTo>
                <a:lnTo>
                  <a:pt x="0" y="416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80"/>
          <p:cNvSpPr/>
          <p:nvPr/>
        </p:nvSpPr>
        <p:spPr>
          <a:xfrm>
            <a:off x="3599280" y="5137560"/>
            <a:ext cx="36720" cy="1442160"/>
          </a:xfrm>
          <a:custGeom>
            <a:avLst/>
            <a:gdLst/>
            <a:ahLst/>
            <a:rect l="l" t="t" r="r" b="b"/>
            <a:pathLst>
              <a:path w="109" h="3012">
                <a:moveTo>
                  <a:pt x="0" y="3011"/>
                </a:moveTo>
                <a:lnTo>
                  <a:pt x="108" y="3011"/>
                </a:lnTo>
                <a:lnTo>
                  <a:pt x="108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81"/>
          <p:cNvSpPr/>
          <p:nvPr/>
        </p:nvSpPr>
        <p:spPr>
          <a:xfrm>
            <a:off x="3637440" y="5026680"/>
            <a:ext cx="37080" cy="1553040"/>
          </a:xfrm>
          <a:custGeom>
            <a:avLst/>
            <a:gdLst/>
            <a:ahLst/>
            <a:rect l="l" t="t" r="r" b="b"/>
            <a:pathLst>
              <a:path w="110" h="3243">
                <a:moveTo>
                  <a:pt x="0" y="3242"/>
                </a:moveTo>
                <a:lnTo>
                  <a:pt x="109" y="3242"/>
                </a:lnTo>
                <a:lnTo>
                  <a:pt x="109" y="0"/>
                </a:lnTo>
                <a:lnTo>
                  <a:pt x="0" y="0"/>
                </a:lnTo>
                <a:lnTo>
                  <a:pt x="0" y="324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82"/>
          <p:cNvSpPr/>
          <p:nvPr/>
        </p:nvSpPr>
        <p:spPr>
          <a:xfrm>
            <a:off x="367596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83"/>
          <p:cNvSpPr/>
          <p:nvPr/>
        </p:nvSpPr>
        <p:spPr>
          <a:xfrm>
            <a:off x="3714480" y="4619160"/>
            <a:ext cx="36360" cy="1960920"/>
          </a:xfrm>
          <a:custGeom>
            <a:avLst/>
            <a:gdLst/>
            <a:ahLst/>
            <a:rect l="l" t="t" r="r" b="b"/>
            <a:pathLst>
              <a:path w="108" h="4092">
                <a:moveTo>
                  <a:pt x="0" y="4091"/>
                </a:moveTo>
                <a:lnTo>
                  <a:pt x="107" y="4091"/>
                </a:lnTo>
                <a:lnTo>
                  <a:pt x="107" y="0"/>
                </a:lnTo>
                <a:lnTo>
                  <a:pt x="0" y="0"/>
                </a:lnTo>
                <a:lnTo>
                  <a:pt x="0" y="40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CustomShape 84"/>
          <p:cNvSpPr/>
          <p:nvPr/>
        </p:nvSpPr>
        <p:spPr>
          <a:xfrm>
            <a:off x="3752280" y="5212080"/>
            <a:ext cx="37080" cy="1368000"/>
          </a:xfrm>
          <a:custGeom>
            <a:avLst/>
            <a:gdLst/>
            <a:ahLst/>
            <a:rect l="l" t="t" r="r" b="b"/>
            <a:pathLst>
              <a:path w="110" h="2857">
                <a:moveTo>
                  <a:pt x="0" y="2856"/>
                </a:moveTo>
                <a:lnTo>
                  <a:pt x="109" y="2856"/>
                </a:lnTo>
                <a:lnTo>
                  <a:pt x="109" y="0"/>
                </a:lnTo>
                <a:lnTo>
                  <a:pt x="0" y="0"/>
                </a:lnTo>
                <a:lnTo>
                  <a:pt x="0" y="285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CustomShape 85"/>
          <p:cNvSpPr/>
          <p:nvPr/>
        </p:nvSpPr>
        <p:spPr>
          <a:xfrm>
            <a:off x="3790800" y="5064120"/>
            <a:ext cx="37080" cy="1515600"/>
          </a:xfrm>
          <a:custGeom>
            <a:avLst/>
            <a:gdLst/>
            <a:ahLst/>
            <a:rect l="l" t="t" r="r" b="b"/>
            <a:pathLst>
              <a:path w="110" h="3165">
                <a:moveTo>
                  <a:pt x="0" y="3164"/>
                </a:moveTo>
                <a:lnTo>
                  <a:pt x="109" y="3164"/>
                </a:lnTo>
                <a:lnTo>
                  <a:pt x="109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CustomShape 86"/>
          <p:cNvSpPr/>
          <p:nvPr/>
        </p:nvSpPr>
        <p:spPr>
          <a:xfrm>
            <a:off x="3829320" y="4582440"/>
            <a:ext cx="37080" cy="1997640"/>
          </a:xfrm>
          <a:custGeom>
            <a:avLst/>
            <a:gdLst/>
            <a:ahLst/>
            <a:rect l="l" t="t" r="r" b="b"/>
            <a:pathLst>
              <a:path w="110" h="4169">
                <a:moveTo>
                  <a:pt x="0" y="4168"/>
                </a:moveTo>
                <a:lnTo>
                  <a:pt x="109" y="4168"/>
                </a:lnTo>
                <a:lnTo>
                  <a:pt x="109" y="0"/>
                </a:lnTo>
                <a:lnTo>
                  <a:pt x="0" y="0"/>
                </a:lnTo>
                <a:lnTo>
                  <a:pt x="0" y="416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CustomShape 87"/>
          <p:cNvSpPr/>
          <p:nvPr/>
        </p:nvSpPr>
        <p:spPr>
          <a:xfrm>
            <a:off x="3868200" y="4767480"/>
            <a:ext cx="36360" cy="1812240"/>
          </a:xfrm>
          <a:custGeom>
            <a:avLst/>
            <a:gdLst/>
            <a:ahLst/>
            <a:rect l="l" t="t" r="r" b="b"/>
            <a:pathLst>
              <a:path w="108" h="3783">
                <a:moveTo>
                  <a:pt x="0" y="3782"/>
                </a:moveTo>
                <a:lnTo>
                  <a:pt x="107" y="3782"/>
                </a:lnTo>
                <a:lnTo>
                  <a:pt x="107" y="0"/>
                </a:lnTo>
                <a:lnTo>
                  <a:pt x="0" y="0"/>
                </a:lnTo>
                <a:lnTo>
                  <a:pt x="0" y="378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6" name="CustomShape 88"/>
          <p:cNvSpPr/>
          <p:nvPr/>
        </p:nvSpPr>
        <p:spPr>
          <a:xfrm>
            <a:off x="3906000" y="5064120"/>
            <a:ext cx="37080" cy="1515600"/>
          </a:xfrm>
          <a:custGeom>
            <a:avLst/>
            <a:gdLst/>
            <a:ahLst/>
            <a:rect l="l" t="t" r="r" b="b"/>
            <a:pathLst>
              <a:path w="110" h="3165">
                <a:moveTo>
                  <a:pt x="0" y="3164"/>
                </a:moveTo>
                <a:lnTo>
                  <a:pt x="109" y="3164"/>
                </a:lnTo>
                <a:lnTo>
                  <a:pt x="109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CustomShape 89"/>
          <p:cNvSpPr/>
          <p:nvPr/>
        </p:nvSpPr>
        <p:spPr>
          <a:xfrm>
            <a:off x="3944520" y="4619160"/>
            <a:ext cx="37080" cy="1960920"/>
          </a:xfrm>
          <a:custGeom>
            <a:avLst/>
            <a:gdLst/>
            <a:ahLst/>
            <a:rect l="l" t="t" r="r" b="b"/>
            <a:pathLst>
              <a:path w="110" h="4092">
                <a:moveTo>
                  <a:pt x="0" y="4091"/>
                </a:moveTo>
                <a:lnTo>
                  <a:pt x="109" y="4091"/>
                </a:lnTo>
                <a:lnTo>
                  <a:pt x="109" y="0"/>
                </a:lnTo>
                <a:lnTo>
                  <a:pt x="0" y="0"/>
                </a:lnTo>
                <a:lnTo>
                  <a:pt x="0" y="40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90"/>
          <p:cNvSpPr/>
          <p:nvPr/>
        </p:nvSpPr>
        <p:spPr>
          <a:xfrm>
            <a:off x="398304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CustomShape 91"/>
          <p:cNvSpPr/>
          <p:nvPr/>
        </p:nvSpPr>
        <p:spPr>
          <a:xfrm>
            <a:off x="4021560" y="4804200"/>
            <a:ext cx="36720" cy="1775520"/>
          </a:xfrm>
          <a:custGeom>
            <a:avLst/>
            <a:gdLst/>
            <a:ahLst/>
            <a:rect l="l" t="t" r="r" b="b"/>
            <a:pathLst>
              <a:path w="109" h="3706">
                <a:moveTo>
                  <a:pt x="0" y="3705"/>
                </a:moveTo>
                <a:lnTo>
                  <a:pt x="108" y="3705"/>
                </a:lnTo>
                <a:lnTo>
                  <a:pt x="108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CustomShape 92"/>
          <p:cNvSpPr/>
          <p:nvPr/>
        </p:nvSpPr>
        <p:spPr>
          <a:xfrm>
            <a:off x="4059720" y="4619160"/>
            <a:ext cx="37080" cy="1960920"/>
          </a:xfrm>
          <a:custGeom>
            <a:avLst/>
            <a:gdLst/>
            <a:ahLst/>
            <a:rect l="l" t="t" r="r" b="b"/>
            <a:pathLst>
              <a:path w="110" h="4092">
                <a:moveTo>
                  <a:pt x="0" y="4091"/>
                </a:moveTo>
                <a:lnTo>
                  <a:pt x="109" y="4091"/>
                </a:lnTo>
                <a:lnTo>
                  <a:pt x="109" y="0"/>
                </a:lnTo>
                <a:lnTo>
                  <a:pt x="0" y="0"/>
                </a:lnTo>
                <a:lnTo>
                  <a:pt x="0" y="40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1" name="CustomShape 93"/>
          <p:cNvSpPr/>
          <p:nvPr/>
        </p:nvSpPr>
        <p:spPr>
          <a:xfrm>
            <a:off x="4098240" y="4767480"/>
            <a:ext cx="37080" cy="1812240"/>
          </a:xfrm>
          <a:custGeom>
            <a:avLst/>
            <a:gdLst/>
            <a:ahLst/>
            <a:rect l="l" t="t" r="r" b="b"/>
            <a:pathLst>
              <a:path w="110" h="3783">
                <a:moveTo>
                  <a:pt x="0" y="3782"/>
                </a:moveTo>
                <a:lnTo>
                  <a:pt x="109" y="3782"/>
                </a:lnTo>
                <a:lnTo>
                  <a:pt x="109" y="0"/>
                </a:lnTo>
                <a:lnTo>
                  <a:pt x="0" y="0"/>
                </a:lnTo>
                <a:lnTo>
                  <a:pt x="0" y="378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CustomShape 94"/>
          <p:cNvSpPr/>
          <p:nvPr/>
        </p:nvSpPr>
        <p:spPr>
          <a:xfrm>
            <a:off x="413676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CustomShape 95"/>
          <p:cNvSpPr/>
          <p:nvPr/>
        </p:nvSpPr>
        <p:spPr>
          <a:xfrm>
            <a:off x="4175280" y="4952520"/>
            <a:ext cx="36720" cy="1627560"/>
          </a:xfrm>
          <a:custGeom>
            <a:avLst/>
            <a:gdLst/>
            <a:ahLst/>
            <a:rect l="l" t="t" r="r" b="b"/>
            <a:pathLst>
              <a:path w="109" h="3398">
                <a:moveTo>
                  <a:pt x="0" y="3397"/>
                </a:moveTo>
                <a:lnTo>
                  <a:pt x="108" y="3397"/>
                </a:lnTo>
                <a:lnTo>
                  <a:pt x="108" y="0"/>
                </a:lnTo>
                <a:lnTo>
                  <a:pt x="0" y="0"/>
                </a:lnTo>
                <a:lnTo>
                  <a:pt x="0" y="339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CustomShape 96"/>
          <p:cNvSpPr/>
          <p:nvPr/>
        </p:nvSpPr>
        <p:spPr>
          <a:xfrm>
            <a:off x="4213440" y="5137560"/>
            <a:ext cx="37080" cy="1442160"/>
          </a:xfrm>
          <a:custGeom>
            <a:avLst/>
            <a:gdLst/>
            <a:ahLst/>
            <a:rect l="l" t="t" r="r" b="b"/>
            <a:pathLst>
              <a:path w="110" h="3012">
                <a:moveTo>
                  <a:pt x="0" y="3011"/>
                </a:moveTo>
                <a:lnTo>
                  <a:pt x="109" y="3011"/>
                </a:lnTo>
                <a:lnTo>
                  <a:pt x="109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CustomShape 97"/>
          <p:cNvSpPr/>
          <p:nvPr/>
        </p:nvSpPr>
        <p:spPr>
          <a:xfrm>
            <a:off x="4251960" y="4545000"/>
            <a:ext cx="37080" cy="2035080"/>
          </a:xfrm>
          <a:custGeom>
            <a:avLst/>
            <a:gdLst/>
            <a:ahLst/>
            <a:rect l="l" t="t" r="r" b="b"/>
            <a:pathLst>
              <a:path w="110" h="4247">
                <a:moveTo>
                  <a:pt x="0" y="4246"/>
                </a:moveTo>
                <a:lnTo>
                  <a:pt x="109" y="4246"/>
                </a:lnTo>
                <a:lnTo>
                  <a:pt x="109" y="0"/>
                </a:lnTo>
                <a:lnTo>
                  <a:pt x="0" y="0"/>
                </a:lnTo>
                <a:lnTo>
                  <a:pt x="0" y="424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CustomShape 98"/>
          <p:cNvSpPr/>
          <p:nvPr/>
        </p:nvSpPr>
        <p:spPr>
          <a:xfrm>
            <a:off x="4290480" y="5248800"/>
            <a:ext cx="36720" cy="1331280"/>
          </a:xfrm>
          <a:custGeom>
            <a:avLst/>
            <a:gdLst/>
            <a:ahLst/>
            <a:rect l="l" t="t" r="r" b="b"/>
            <a:pathLst>
              <a:path w="109" h="2780">
                <a:moveTo>
                  <a:pt x="0" y="2779"/>
                </a:moveTo>
                <a:lnTo>
                  <a:pt x="108" y="2779"/>
                </a:lnTo>
                <a:lnTo>
                  <a:pt x="108" y="0"/>
                </a:lnTo>
                <a:lnTo>
                  <a:pt x="0" y="0"/>
                </a:lnTo>
                <a:lnTo>
                  <a:pt x="0" y="277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CustomShape 99"/>
          <p:cNvSpPr/>
          <p:nvPr/>
        </p:nvSpPr>
        <p:spPr>
          <a:xfrm>
            <a:off x="4328280" y="5064120"/>
            <a:ext cx="37080" cy="1515600"/>
          </a:xfrm>
          <a:custGeom>
            <a:avLst/>
            <a:gdLst/>
            <a:ahLst/>
            <a:rect l="l" t="t" r="r" b="b"/>
            <a:pathLst>
              <a:path w="110" h="3165">
                <a:moveTo>
                  <a:pt x="0" y="3164"/>
                </a:moveTo>
                <a:lnTo>
                  <a:pt x="109" y="3164"/>
                </a:lnTo>
                <a:lnTo>
                  <a:pt x="109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CustomShape 100"/>
          <p:cNvSpPr/>
          <p:nvPr/>
        </p:nvSpPr>
        <p:spPr>
          <a:xfrm>
            <a:off x="4366800" y="4767480"/>
            <a:ext cx="37080" cy="1812240"/>
          </a:xfrm>
          <a:custGeom>
            <a:avLst/>
            <a:gdLst/>
            <a:ahLst/>
            <a:rect l="l" t="t" r="r" b="b"/>
            <a:pathLst>
              <a:path w="110" h="3783">
                <a:moveTo>
                  <a:pt x="0" y="3782"/>
                </a:moveTo>
                <a:lnTo>
                  <a:pt x="109" y="3782"/>
                </a:lnTo>
                <a:lnTo>
                  <a:pt x="109" y="0"/>
                </a:lnTo>
                <a:lnTo>
                  <a:pt x="0" y="0"/>
                </a:lnTo>
                <a:lnTo>
                  <a:pt x="0" y="378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CustomShape 101"/>
          <p:cNvSpPr/>
          <p:nvPr/>
        </p:nvSpPr>
        <p:spPr>
          <a:xfrm>
            <a:off x="4405320" y="4433760"/>
            <a:ext cx="37080" cy="2145960"/>
          </a:xfrm>
          <a:custGeom>
            <a:avLst/>
            <a:gdLst/>
            <a:ahLst/>
            <a:rect l="l" t="t" r="r" b="b"/>
            <a:pathLst>
              <a:path w="110" h="4478">
                <a:moveTo>
                  <a:pt x="0" y="4477"/>
                </a:moveTo>
                <a:lnTo>
                  <a:pt x="109" y="4477"/>
                </a:lnTo>
                <a:lnTo>
                  <a:pt x="109" y="0"/>
                </a:lnTo>
                <a:lnTo>
                  <a:pt x="0" y="0"/>
                </a:lnTo>
                <a:lnTo>
                  <a:pt x="0" y="447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CustomShape 102"/>
          <p:cNvSpPr/>
          <p:nvPr/>
        </p:nvSpPr>
        <p:spPr>
          <a:xfrm>
            <a:off x="4443840" y="5137560"/>
            <a:ext cx="36720" cy="1442160"/>
          </a:xfrm>
          <a:custGeom>
            <a:avLst/>
            <a:gdLst/>
            <a:ahLst/>
            <a:rect l="l" t="t" r="r" b="b"/>
            <a:pathLst>
              <a:path w="109" h="3012">
                <a:moveTo>
                  <a:pt x="0" y="3011"/>
                </a:moveTo>
                <a:lnTo>
                  <a:pt x="108" y="3011"/>
                </a:lnTo>
                <a:lnTo>
                  <a:pt x="108" y="0"/>
                </a:lnTo>
                <a:lnTo>
                  <a:pt x="0" y="0"/>
                </a:lnTo>
                <a:lnTo>
                  <a:pt x="0" y="30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1" name="CustomShape 103"/>
          <p:cNvSpPr/>
          <p:nvPr/>
        </p:nvSpPr>
        <p:spPr>
          <a:xfrm>
            <a:off x="4482000" y="5248800"/>
            <a:ext cx="37080" cy="1331280"/>
          </a:xfrm>
          <a:custGeom>
            <a:avLst/>
            <a:gdLst/>
            <a:ahLst/>
            <a:rect l="l" t="t" r="r" b="b"/>
            <a:pathLst>
              <a:path w="110" h="2780">
                <a:moveTo>
                  <a:pt x="0" y="2779"/>
                </a:moveTo>
                <a:lnTo>
                  <a:pt x="109" y="2779"/>
                </a:lnTo>
                <a:lnTo>
                  <a:pt x="109" y="0"/>
                </a:lnTo>
                <a:lnTo>
                  <a:pt x="0" y="0"/>
                </a:lnTo>
                <a:lnTo>
                  <a:pt x="0" y="277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CustomShape 104"/>
          <p:cNvSpPr/>
          <p:nvPr/>
        </p:nvSpPr>
        <p:spPr>
          <a:xfrm>
            <a:off x="4520520" y="4322520"/>
            <a:ext cx="37080" cy="2257560"/>
          </a:xfrm>
          <a:custGeom>
            <a:avLst/>
            <a:gdLst/>
            <a:ahLst/>
            <a:rect l="l" t="t" r="r" b="b"/>
            <a:pathLst>
              <a:path w="110" h="4710">
                <a:moveTo>
                  <a:pt x="0" y="4709"/>
                </a:moveTo>
                <a:lnTo>
                  <a:pt x="109" y="4709"/>
                </a:lnTo>
                <a:lnTo>
                  <a:pt x="109" y="0"/>
                </a:lnTo>
                <a:lnTo>
                  <a:pt x="0" y="0"/>
                </a:lnTo>
                <a:lnTo>
                  <a:pt x="0" y="470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CustomShape 105"/>
          <p:cNvSpPr/>
          <p:nvPr/>
        </p:nvSpPr>
        <p:spPr>
          <a:xfrm>
            <a:off x="4559040" y="4100760"/>
            <a:ext cx="37080" cy="2478960"/>
          </a:xfrm>
          <a:custGeom>
            <a:avLst/>
            <a:gdLst/>
            <a:ahLst/>
            <a:rect l="l" t="t" r="r" b="b"/>
            <a:pathLst>
              <a:path w="110" h="5172">
                <a:moveTo>
                  <a:pt x="0" y="5171"/>
                </a:moveTo>
                <a:lnTo>
                  <a:pt x="109" y="5171"/>
                </a:lnTo>
                <a:lnTo>
                  <a:pt x="109" y="0"/>
                </a:lnTo>
                <a:lnTo>
                  <a:pt x="0" y="0"/>
                </a:lnTo>
                <a:lnTo>
                  <a:pt x="0" y="517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CustomShape 106"/>
          <p:cNvSpPr/>
          <p:nvPr/>
        </p:nvSpPr>
        <p:spPr>
          <a:xfrm>
            <a:off x="4597560" y="4582440"/>
            <a:ext cx="36720" cy="1997640"/>
          </a:xfrm>
          <a:custGeom>
            <a:avLst/>
            <a:gdLst/>
            <a:ahLst/>
            <a:rect l="l" t="t" r="r" b="b"/>
            <a:pathLst>
              <a:path w="109" h="4169">
                <a:moveTo>
                  <a:pt x="0" y="4168"/>
                </a:moveTo>
                <a:lnTo>
                  <a:pt x="108" y="4168"/>
                </a:lnTo>
                <a:lnTo>
                  <a:pt x="108" y="0"/>
                </a:lnTo>
                <a:lnTo>
                  <a:pt x="0" y="0"/>
                </a:lnTo>
                <a:lnTo>
                  <a:pt x="0" y="416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CustomShape 107"/>
          <p:cNvSpPr/>
          <p:nvPr/>
        </p:nvSpPr>
        <p:spPr>
          <a:xfrm>
            <a:off x="4635720" y="4507920"/>
            <a:ext cx="37080" cy="2072160"/>
          </a:xfrm>
          <a:custGeom>
            <a:avLst/>
            <a:gdLst/>
            <a:ahLst/>
            <a:rect l="l" t="t" r="r" b="b"/>
            <a:pathLst>
              <a:path w="110" h="4324">
                <a:moveTo>
                  <a:pt x="0" y="4323"/>
                </a:moveTo>
                <a:lnTo>
                  <a:pt x="109" y="4323"/>
                </a:lnTo>
                <a:lnTo>
                  <a:pt x="109" y="0"/>
                </a:lnTo>
                <a:lnTo>
                  <a:pt x="0" y="0"/>
                </a:lnTo>
                <a:lnTo>
                  <a:pt x="0" y="432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108"/>
          <p:cNvSpPr/>
          <p:nvPr/>
        </p:nvSpPr>
        <p:spPr>
          <a:xfrm>
            <a:off x="4674240" y="4286160"/>
            <a:ext cx="37080" cy="2293920"/>
          </a:xfrm>
          <a:custGeom>
            <a:avLst/>
            <a:gdLst/>
            <a:ahLst/>
            <a:rect l="l" t="t" r="r" b="b"/>
            <a:pathLst>
              <a:path w="110" h="4786">
                <a:moveTo>
                  <a:pt x="0" y="4785"/>
                </a:moveTo>
                <a:lnTo>
                  <a:pt x="109" y="4785"/>
                </a:lnTo>
                <a:lnTo>
                  <a:pt x="109" y="0"/>
                </a:lnTo>
                <a:lnTo>
                  <a:pt x="0" y="0"/>
                </a:lnTo>
                <a:lnTo>
                  <a:pt x="0" y="478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CustomShape 109"/>
          <p:cNvSpPr/>
          <p:nvPr/>
        </p:nvSpPr>
        <p:spPr>
          <a:xfrm>
            <a:off x="4712760" y="4322520"/>
            <a:ext cx="37080" cy="2257560"/>
          </a:xfrm>
          <a:custGeom>
            <a:avLst/>
            <a:gdLst/>
            <a:ahLst/>
            <a:rect l="l" t="t" r="r" b="b"/>
            <a:pathLst>
              <a:path w="110" h="4710">
                <a:moveTo>
                  <a:pt x="0" y="4709"/>
                </a:moveTo>
                <a:lnTo>
                  <a:pt x="109" y="4709"/>
                </a:lnTo>
                <a:lnTo>
                  <a:pt x="109" y="0"/>
                </a:lnTo>
                <a:lnTo>
                  <a:pt x="0" y="0"/>
                </a:lnTo>
                <a:lnTo>
                  <a:pt x="0" y="470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110"/>
          <p:cNvSpPr/>
          <p:nvPr/>
        </p:nvSpPr>
        <p:spPr>
          <a:xfrm>
            <a:off x="4751280" y="5100480"/>
            <a:ext cx="36720" cy="1479240"/>
          </a:xfrm>
          <a:custGeom>
            <a:avLst/>
            <a:gdLst/>
            <a:ahLst/>
            <a:rect l="l" t="t" r="r" b="b"/>
            <a:pathLst>
              <a:path w="109" h="3089">
                <a:moveTo>
                  <a:pt x="0" y="3088"/>
                </a:moveTo>
                <a:lnTo>
                  <a:pt x="108" y="3088"/>
                </a:lnTo>
                <a:lnTo>
                  <a:pt x="108" y="0"/>
                </a:lnTo>
                <a:lnTo>
                  <a:pt x="0" y="0"/>
                </a:lnTo>
                <a:lnTo>
                  <a:pt x="0" y="308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CustomShape 111"/>
          <p:cNvSpPr/>
          <p:nvPr/>
        </p:nvSpPr>
        <p:spPr>
          <a:xfrm>
            <a:off x="4789440" y="5026680"/>
            <a:ext cx="37080" cy="1553040"/>
          </a:xfrm>
          <a:custGeom>
            <a:avLst/>
            <a:gdLst/>
            <a:ahLst/>
            <a:rect l="l" t="t" r="r" b="b"/>
            <a:pathLst>
              <a:path w="110" h="3243">
                <a:moveTo>
                  <a:pt x="0" y="3242"/>
                </a:moveTo>
                <a:lnTo>
                  <a:pt x="109" y="3242"/>
                </a:lnTo>
                <a:lnTo>
                  <a:pt x="109" y="0"/>
                </a:lnTo>
                <a:lnTo>
                  <a:pt x="0" y="0"/>
                </a:lnTo>
                <a:lnTo>
                  <a:pt x="0" y="324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112"/>
          <p:cNvSpPr/>
          <p:nvPr/>
        </p:nvSpPr>
        <p:spPr>
          <a:xfrm>
            <a:off x="482796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113"/>
          <p:cNvSpPr/>
          <p:nvPr/>
        </p:nvSpPr>
        <p:spPr>
          <a:xfrm>
            <a:off x="4866480" y="4878360"/>
            <a:ext cx="36720" cy="1701720"/>
          </a:xfrm>
          <a:custGeom>
            <a:avLst/>
            <a:gdLst/>
            <a:ahLst/>
            <a:rect l="l" t="t" r="r" b="b"/>
            <a:pathLst>
              <a:path w="109" h="3552">
                <a:moveTo>
                  <a:pt x="0" y="3551"/>
                </a:moveTo>
                <a:lnTo>
                  <a:pt x="108" y="3551"/>
                </a:lnTo>
                <a:lnTo>
                  <a:pt x="108" y="0"/>
                </a:lnTo>
                <a:lnTo>
                  <a:pt x="0" y="0"/>
                </a:lnTo>
                <a:lnTo>
                  <a:pt x="0" y="355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114"/>
          <p:cNvSpPr/>
          <p:nvPr/>
        </p:nvSpPr>
        <p:spPr>
          <a:xfrm>
            <a:off x="4904280" y="5064120"/>
            <a:ext cx="37080" cy="1515600"/>
          </a:xfrm>
          <a:custGeom>
            <a:avLst/>
            <a:gdLst/>
            <a:ahLst/>
            <a:rect l="l" t="t" r="r" b="b"/>
            <a:pathLst>
              <a:path w="110" h="3165">
                <a:moveTo>
                  <a:pt x="0" y="3164"/>
                </a:moveTo>
                <a:lnTo>
                  <a:pt x="109" y="3164"/>
                </a:lnTo>
                <a:lnTo>
                  <a:pt x="109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115"/>
          <p:cNvSpPr/>
          <p:nvPr/>
        </p:nvSpPr>
        <p:spPr>
          <a:xfrm>
            <a:off x="4942800" y="4878360"/>
            <a:ext cx="37080" cy="1701720"/>
          </a:xfrm>
          <a:custGeom>
            <a:avLst/>
            <a:gdLst/>
            <a:ahLst/>
            <a:rect l="l" t="t" r="r" b="b"/>
            <a:pathLst>
              <a:path w="110" h="3552">
                <a:moveTo>
                  <a:pt x="0" y="3551"/>
                </a:moveTo>
                <a:lnTo>
                  <a:pt x="109" y="3551"/>
                </a:lnTo>
                <a:lnTo>
                  <a:pt x="109" y="0"/>
                </a:lnTo>
                <a:lnTo>
                  <a:pt x="0" y="0"/>
                </a:lnTo>
                <a:lnTo>
                  <a:pt x="0" y="355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CustomShape 116"/>
          <p:cNvSpPr/>
          <p:nvPr/>
        </p:nvSpPr>
        <p:spPr>
          <a:xfrm>
            <a:off x="4981320" y="4471560"/>
            <a:ext cx="37080" cy="2108880"/>
          </a:xfrm>
          <a:custGeom>
            <a:avLst/>
            <a:gdLst/>
            <a:ahLst/>
            <a:rect l="l" t="t" r="r" b="b"/>
            <a:pathLst>
              <a:path w="110" h="4401">
                <a:moveTo>
                  <a:pt x="0" y="4400"/>
                </a:moveTo>
                <a:lnTo>
                  <a:pt x="109" y="4400"/>
                </a:lnTo>
                <a:lnTo>
                  <a:pt x="109" y="0"/>
                </a:lnTo>
                <a:lnTo>
                  <a:pt x="0" y="0"/>
                </a:lnTo>
                <a:lnTo>
                  <a:pt x="0" y="440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117"/>
          <p:cNvSpPr/>
          <p:nvPr/>
        </p:nvSpPr>
        <p:spPr>
          <a:xfrm>
            <a:off x="5020200" y="3952080"/>
            <a:ext cx="36360" cy="2628000"/>
          </a:xfrm>
          <a:custGeom>
            <a:avLst/>
            <a:gdLst/>
            <a:ahLst/>
            <a:rect l="l" t="t" r="r" b="b"/>
            <a:pathLst>
              <a:path w="108" h="5482">
                <a:moveTo>
                  <a:pt x="0" y="5481"/>
                </a:moveTo>
                <a:lnTo>
                  <a:pt x="107" y="5481"/>
                </a:lnTo>
                <a:lnTo>
                  <a:pt x="107" y="0"/>
                </a:lnTo>
                <a:lnTo>
                  <a:pt x="0" y="0"/>
                </a:lnTo>
                <a:lnTo>
                  <a:pt x="0" y="548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CustomShape 118"/>
          <p:cNvSpPr/>
          <p:nvPr/>
        </p:nvSpPr>
        <p:spPr>
          <a:xfrm>
            <a:off x="5057640" y="4545000"/>
            <a:ext cx="37080" cy="2035080"/>
          </a:xfrm>
          <a:custGeom>
            <a:avLst/>
            <a:gdLst/>
            <a:ahLst/>
            <a:rect l="l" t="t" r="r" b="b"/>
            <a:pathLst>
              <a:path w="110" h="4247">
                <a:moveTo>
                  <a:pt x="0" y="4246"/>
                </a:moveTo>
                <a:lnTo>
                  <a:pt x="109" y="4246"/>
                </a:lnTo>
                <a:lnTo>
                  <a:pt x="109" y="0"/>
                </a:lnTo>
                <a:lnTo>
                  <a:pt x="0" y="0"/>
                </a:lnTo>
                <a:lnTo>
                  <a:pt x="0" y="424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CustomShape 119"/>
          <p:cNvSpPr/>
          <p:nvPr/>
        </p:nvSpPr>
        <p:spPr>
          <a:xfrm>
            <a:off x="5096160" y="4322520"/>
            <a:ext cx="37080" cy="2257560"/>
          </a:xfrm>
          <a:custGeom>
            <a:avLst/>
            <a:gdLst/>
            <a:ahLst/>
            <a:rect l="l" t="t" r="r" b="b"/>
            <a:pathLst>
              <a:path w="110" h="4710">
                <a:moveTo>
                  <a:pt x="0" y="4709"/>
                </a:moveTo>
                <a:lnTo>
                  <a:pt x="109" y="4709"/>
                </a:lnTo>
                <a:lnTo>
                  <a:pt x="109" y="0"/>
                </a:lnTo>
                <a:lnTo>
                  <a:pt x="0" y="0"/>
                </a:lnTo>
                <a:lnTo>
                  <a:pt x="0" y="470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120"/>
          <p:cNvSpPr/>
          <p:nvPr/>
        </p:nvSpPr>
        <p:spPr>
          <a:xfrm>
            <a:off x="5134680" y="4471560"/>
            <a:ext cx="37080" cy="2108880"/>
          </a:xfrm>
          <a:custGeom>
            <a:avLst/>
            <a:gdLst/>
            <a:ahLst/>
            <a:rect l="l" t="t" r="r" b="b"/>
            <a:pathLst>
              <a:path w="110" h="4401">
                <a:moveTo>
                  <a:pt x="0" y="4400"/>
                </a:moveTo>
                <a:lnTo>
                  <a:pt x="109" y="4400"/>
                </a:lnTo>
                <a:lnTo>
                  <a:pt x="109" y="0"/>
                </a:lnTo>
                <a:lnTo>
                  <a:pt x="0" y="0"/>
                </a:lnTo>
                <a:lnTo>
                  <a:pt x="0" y="440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9" name="CustomShape 121"/>
          <p:cNvSpPr/>
          <p:nvPr/>
        </p:nvSpPr>
        <p:spPr>
          <a:xfrm>
            <a:off x="5173200" y="4397040"/>
            <a:ext cx="36720" cy="2182680"/>
          </a:xfrm>
          <a:custGeom>
            <a:avLst/>
            <a:gdLst/>
            <a:ahLst/>
            <a:rect l="l" t="t" r="r" b="b"/>
            <a:pathLst>
              <a:path w="109" h="4555">
                <a:moveTo>
                  <a:pt x="0" y="4554"/>
                </a:moveTo>
                <a:lnTo>
                  <a:pt x="108" y="4554"/>
                </a:lnTo>
                <a:lnTo>
                  <a:pt x="108" y="0"/>
                </a:lnTo>
                <a:lnTo>
                  <a:pt x="0" y="0"/>
                </a:lnTo>
                <a:lnTo>
                  <a:pt x="0" y="455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0" name="CustomShape 122"/>
          <p:cNvSpPr/>
          <p:nvPr/>
        </p:nvSpPr>
        <p:spPr>
          <a:xfrm>
            <a:off x="5211360" y="4359600"/>
            <a:ext cx="37080" cy="2220120"/>
          </a:xfrm>
          <a:custGeom>
            <a:avLst/>
            <a:gdLst/>
            <a:ahLst/>
            <a:rect l="l" t="t" r="r" b="b"/>
            <a:pathLst>
              <a:path w="110" h="4633">
                <a:moveTo>
                  <a:pt x="0" y="4632"/>
                </a:moveTo>
                <a:lnTo>
                  <a:pt x="109" y="4632"/>
                </a:lnTo>
                <a:lnTo>
                  <a:pt x="109" y="0"/>
                </a:lnTo>
                <a:lnTo>
                  <a:pt x="0" y="0"/>
                </a:lnTo>
                <a:lnTo>
                  <a:pt x="0" y="463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CustomShape 123"/>
          <p:cNvSpPr/>
          <p:nvPr/>
        </p:nvSpPr>
        <p:spPr>
          <a:xfrm>
            <a:off x="5249880" y="4840920"/>
            <a:ext cx="37080" cy="1739160"/>
          </a:xfrm>
          <a:custGeom>
            <a:avLst/>
            <a:gdLst/>
            <a:ahLst/>
            <a:rect l="l" t="t" r="r" b="b"/>
            <a:pathLst>
              <a:path w="110" h="3630">
                <a:moveTo>
                  <a:pt x="0" y="3629"/>
                </a:moveTo>
                <a:lnTo>
                  <a:pt x="109" y="3629"/>
                </a:lnTo>
                <a:lnTo>
                  <a:pt x="109" y="0"/>
                </a:lnTo>
                <a:lnTo>
                  <a:pt x="0" y="0"/>
                </a:lnTo>
                <a:lnTo>
                  <a:pt x="0" y="362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CustomShape 124"/>
          <p:cNvSpPr/>
          <p:nvPr/>
        </p:nvSpPr>
        <p:spPr>
          <a:xfrm>
            <a:off x="5288400" y="4174920"/>
            <a:ext cx="37080" cy="2405520"/>
          </a:xfrm>
          <a:custGeom>
            <a:avLst/>
            <a:gdLst/>
            <a:ahLst/>
            <a:rect l="l" t="t" r="r" b="b"/>
            <a:pathLst>
              <a:path w="110" h="5019">
                <a:moveTo>
                  <a:pt x="0" y="5018"/>
                </a:moveTo>
                <a:lnTo>
                  <a:pt x="109" y="5018"/>
                </a:lnTo>
                <a:lnTo>
                  <a:pt x="109" y="0"/>
                </a:lnTo>
                <a:lnTo>
                  <a:pt x="0" y="0"/>
                </a:lnTo>
                <a:lnTo>
                  <a:pt x="0" y="501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CustomShape 125"/>
          <p:cNvSpPr/>
          <p:nvPr/>
        </p:nvSpPr>
        <p:spPr>
          <a:xfrm>
            <a:off x="5326920" y="5064120"/>
            <a:ext cx="36720" cy="1515600"/>
          </a:xfrm>
          <a:custGeom>
            <a:avLst/>
            <a:gdLst/>
            <a:ahLst/>
            <a:rect l="l" t="t" r="r" b="b"/>
            <a:pathLst>
              <a:path w="109" h="3165">
                <a:moveTo>
                  <a:pt x="0" y="3164"/>
                </a:moveTo>
                <a:lnTo>
                  <a:pt x="108" y="3164"/>
                </a:lnTo>
                <a:lnTo>
                  <a:pt x="108" y="0"/>
                </a:lnTo>
                <a:lnTo>
                  <a:pt x="0" y="0"/>
                </a:lnTo>
                <a:lnTo>
                  <a:pt x="0" y="31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CustomShape 126"/>
          <p:cNvSpPr/>
          <p:nvPr/>
        </p:nvSpPr>
        <p:spPr>
          <a:xfrm>
            <a:off x="5365080" y="4507920"/>
            <a:ext cx="37080" cy="2072160"/>
          </a:xfrm>
          <a:custGeom>
            <a:avLst/>
            <a:gdLst/>
            <a:ahLst/>
            <a:rect l="l" t="t" r="r" b="b"/>
            <a:pathLst>
              <a:path w="110" h="4324">
                <a:moveTo>
                  <a:pt x="0" y="4323"/>
                </a:moveTo>
                <a:lnTo>
                  <a:pt x="109" y="4323"/>
                </a:lnTo>
                <a:lnTo>
                  <a:pt x="109" y="0"/>
                </a:lnTo>
                <a:lnTo>
                  <a:pt x="0" y="0"/>
                </a:lnTo>
                <a:lnTo>
                  <a:pt x="0" y="432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CustomShape 127"/>
          <p:cNvSpPr/>
          <p:nvPr/>
        </p:nvSpPr>
        <p:spPr>
          <a:xfrm>
            <a:off x="5403600" y="5175000"/>
            <a:ext cx="37080" cy="1405080"/>
          </a:xfrm>
          <a:custGeom>
            <a:avLst/>
            <a:gdLst/>
            <a:ahLst/>
            <a:rect l="l" t="t" r="r" b="b"/>
            <a:pathLst>
              <a:path w="110" h="2934">
                <a:moveTo>
                  <a:pt x="0" y="2933"/>
                </a:moveTo>
                <a:lnTo>
                  <a:pt x="109" y="2933"/>
                </a:lnTo>
                <a:lnTo>
                  <a:pt x="109" y="0"/>
                </a:lnTo>
                <a:lnTo>
                  <a:pt x="0" y="0"/>
                </a:lnTo>
                <a:lnTo>
                  <a:pt x="0" y="293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CustomShape 128"/>
          <p:cNvSpPr/>
          <p:nvPr/>
        </p:nvSpPr>
        <p:spPr>
          <a:xfrm>
            <a:off x="5442120" y="4619160"/>
            <a:ext cx="36720" cy="1960920"/>
          </a:xfrm>
          <a:custGeom>
            <a:avLst/>
            <a:gdLst/>
            <a:ahLst/>
            <a:rect l="l" t="t" r="r" b="b"/>
            <a:pathLst>
              <a:path w="109" h="4092">
                <a:moveTo>
                  <a:pt x="0" y="4091"/>
                </a:moveTo>
                <a:lnTo>
                  <a:pt x="108" y="4091"/>
                </a:lnTo>
                <a:lnTo>
                  <a:pt x="108" y="0"/>
                </a:lnTo>
                <a:lnTo>
                  <a:pt x="0" y="0"/>
                </a:lnTo>
                <a:lnTo>
                  <a:pt x="0" y="40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CustomShape 129"/>
          <p:cNvSpPr/>
          <p:nvPr/>
        </p:nvSpPr>
        <p:spPr>
          <a:xfrm>
            <a:off x="5479920" y="4471560"/>
            <a:ext cx="37080" cy="2108880"/>
          </a:xfrm>
          <a:custGeom>
            <a:avLst/>
            <a:gdLst/>
            <a:ahLst/>
            <a:rect l="l" t="t" r="r" b="b"/>
            <a:pathLst>
              <a:path w="110" h="4401">
                <a:moveTo>
                  <a:pt x="0" y="4400"/>
                </a:moveTo>
                <a:lnTo>
                  <a:pt x="109" y="4400"/>
                </a:lnTo>
                <a:lnTo>
                  <a:pt x="109" y="0"/>
                </a:lnTo>
                <a:lnTo>
                  <a:pt x="0" y="0"/>
                </a:lnTo>
                <a:lnTo>
                  <a:pt x="0" y="440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CustomShape 130"/>
          <p:cNvSpPr/>
          <p:nvPr/>
        </p:nvSpPr>
        <p:spPr>
          <a:xfrm>
            <a:off x="5518440" y="4433760"/>
            <a:ext cx="37080" cy="2145960"/>
          </a:xfrm>
          <a:custGeom>
            <a:avLst/>
            <a:gdLst/>
            <a:ahLst/>
            <a:rect l="l" t="t" r="r" b="b"/>
            <a:pathLst>
              <a:path w="110" h="4478">
                <a:moveTo>
                  <a:pt x="0" y="4477"/>
                </a:moveTo>
                <a:lnTo>
                  <a:pt x="109" y="4477"/>
                </a:lnTo>
                <a:lnTo>
                  <a:pt x="109" y="0"/>
                </a:lnTo>
                <a:lnTo>
                  <a:pt x="0" y="0"/>
                </a:lnTo>
                <a:lnTo>
                  <a:pt x="0" y="447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131"/>
          <p:cNvSpPr/>
          <p:nvPr/>
        </p:nvSpPr>
        <p:spPr>
          <a:xfrm>
            <a:off x="5556960" y="4878360"/>
            <a:ext cx="37080" cy="1701720"/>
          </a:xfrm>
          <a:custGeom>
            <a:avLst/>
            <a:gdLst/>
            <a:ahLst/>
            <a:rect l="l" t="t" r="r" b="b"/>
            <a:pathLst>
              <a:path w="110" h="3552">
                <a:moveTo>
                  <a:pt x="0" y="3551"/>
                </a:moveTo>
                <a:lnTo>
                  <a:pt x="109" y="3551"/>
                </a:lnTo>
                <a:lnTo>
                  <a:pt x="109" y="0"/>
                </a:lnTo>
                <a:lnTo>
                  <a:pt x="0" y="0"/>
                </a:lnTo>
                <a:lnTo>
                  <a:pt x="0" y="355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132"/>
          <p:cNvSpPr/>
          <p:nvPr/>
        </p:nvSpPr>
        <p:spPr>
          <a:xfrm>
            <a:off x="5595480" y="4137120"/>
            <a:ext cx="36720" cy="2442600"/>
          </a:xfrm>
          <a:custGeom>
            <a:avLst/>
            <a:gdLst/>
            <a:ahLst/>
            <a:rect l="l" t="t" r="r" b="b"/>
            <a:pathLst>
              <a:path w="109" h="5096">
                <a:moveTo>
                  <a:pt x="0" y="5095"/>
                </a:moveTo>
                <a:lnTo>
                  <a:pt x="108" y="5095"/>
                </a:lnTo>
                <a:lnTo>
                  <a:pt x="108" y="0"/>
                </a:lnTo>
                <a:lnTo>
                  <a:pt x="0" y="0"/>
                </a:lnTo>
                <a:lnTo>
                  <a:pt x="0" y="509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CustomShape 133"/>
          <p:cNvSpPr/>
          <p:nvPr/>
        </p:nvSpPr>
        <p:spPr>
          <a:xfrm>
            <a:off x="5633640" y="5026680"/>
            <a:ext cx="37080" cy="1553040"/>
          </a:xfrm>
          <a:custGeom>
            <a:avLst/>
            <a:gdLst/>
            <a:ahLst/>
            <a:rect l="l" t="t" r="r" b="b"/>
            <a:pathLst>
              <a:path w="110" h="3243">
                <a:moveTo>
                  <a:pt x="0" y="3242"/>
                </a:moveTo>
                <a:lnTo>
                  <a:pt x="109" y="3242"/>
                </a:lnTo>
                <a:lnTo>
                  <a:pt x="109" y="0"/>
                </a:lnTo>
                <a:lnTo>
                  <a:pt x="0" y="0"/>
                </a:lnTo>
                <a:lnTo>
                  <a:pt x="0" y="324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2" name="CustomShape 134"/>
          <p:cNvSpPr/>
          <p:nvPr/>
        </p:nvSpPr>
        <p:spPr>
          <a:xfrm>
            <a:off x="5672160" y="4212000"/>
            <a:ext cx="37080" cy="2368080"/>
          </a:xfrm>
          <a:custGeom>
            <a:avLst/>
            <a:gdLst/>
            <a:ahLst/>
            <a:rect l="l" t="t" r="r" b="b"/>
            <a:pathLst>
              <a:path w="110" h="4941">
                <a:moveTo>
                  <a:pt x="0" y="4940"/>
                </a:moveTo>
                <a:lnTo>
                  <a:pt x="109" y="4940"/>
                </a:lnTo>
                <a:lnTo>
                  <a:pt x="109" y="0"/>
                </a:lnTo>
                <a:lnTo>
                  <a:pt x="0" y="0"/>
                </a:lnTo>
                <a:lnTo>
                  <a:pt x="0" y="494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135"/>
          <p:cNvSpPr/>
          <p:nvPr/>
        </p:nvSpPr>
        <p:spPr>
          <a:xfrm>
            <a:off x="5710680" y="4397040"/>
            <a:ext cx="37080" cy="2182680"/>
          </a:xfrm>
          <a:custGeom>
            <a:avLst/>
            <a:gdLst/>
            <a:ahLst/>
            <a:rect l="l" t="t" r="r" b="b"/>
            <a:pathLst>
              <a:path w="110" h="4555">
                <a:moveTo>
                  <a:pt x="0" y="4554"/>
                </a:moveTo>
                <a:lnTo>
                  <a:pt x="109" y="4554"/>
                </a:lnTo>
                <a:lnTo>
                  <a:pt x="109" y="0"/>
                </a:lnTo>
                <a:lnTo>
                  <a:pt x="0" y="0"/>
                </a:lnTo>
                <a:lnTo>
                  <a:pt x="0" y="455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136"/>
          <p:cNvSpPr/>
          <p:nvPr/>
        </p:nvSpPr>
        <p:spPr>
          <a:xfrm>
            <a:off x="5749200" y="4693320"/>
            <a:ext cx="36720" cy="1886760"/>
          </a:xfrm>
          <a:custGeom>
            <a:avLst/>
            <a:gdLst/>
            <a:ahLst/>
            <a:rect l="l" t="t" r="r" b="b"/>
            <a:pathLst>
              <a:path w="109" h="3938">
                <a:moveTo>
                  <a:pt x="0" y="3937"/>
                </a:moveTo>
                <a:lnTo>
                  <a:pt x="108" y="3937"/>
                </a:lnTo>
                <a:lnTo>
                  <a:pt x="108" y="0"/>
                </a:lnTo>
                <a:lnTo>
                  <a:pt x="0" y="0"/>
                </a:lnTo>
                <a:lnTo>
                  <a:pt x="0" y="393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CustomShape 137"/>
          <p:cNvSpPr/>
          <p:nvPr/>
        </p:nvSpPr>
        <p:spPr>
          <a:xfrm>
            <a:off x="5787360" y="4730400"/>
            <a:ext cx="37080" cy="1849680"/>
          </a:xfrm>
          <a:custGeom>
            <a:avLst/>
            <a:gdLst/>
            <a:ahLst/>
            <a:rect l="l" t="t" r="r" b="b"/>
            <a:pathLst>
              <a:path w="110" h="3861">
                <a:moveTo>
                  <a:pt x="0" y="3860"/>
                </a:moveTo>
                <a:lnTo>
                  <a:pt x="109" y="3860"/>
                </a:lnTo>
                <a:lnTo>
                  <a:pt x="109" y="0"/>
                </a:lnTo>
                <a:lnTo>
                  <a:pt x="0" y="0"/>
                </a:lnTo>
                <a:lnTo>
                  <a:pt x="0" y="386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CustomShape 138"/>
          <p:cNvSpPr/>
          <p:nvPr/>
        </p:nvSpPr>
        <p:spPr>
          <a:xfrm>
            <a:off x="5825880" y="4507920"/>
            <a:ext cx="37080" cy="2072160"/>
          </a:xfrm>
          <a:custGeom>
            <a:avLst/>
            <a:gdLst/>
            <a:ahLst/>
            <a:rect l="l" t="t" r="r" b="b"/>
            <a:pathLst>
              <a:path w="110" h="4324">
                <a:moveTo>
                  <a:pt x="0" y="4323"/>
                </a:moveTo>
                <a:lnTo>
                  <a:pt x="109" y="4323"/>
                </a:lnTo>
                <a:lnTo>
                  <a:pt x="109" y="0"/>
                </a:lnTo>
                <a:lnTo>
                  <a:pt x="0" y="0"/>
                </a:lnTo>
                <a:lnTo>
                  <a:pt x="0" y="432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139"/>
          <p:cNvSpPr/>
          <p:nvPr/>
        </p:nvSpPr>
        <p:spPr>
          <a:xfrm>
            <a:off x="5864400" y="4397040"/>
            <a:ext cx="37080" cy="2182680"/>
          </a:xfrm>
          <a:custGeom>
            <a:avLst/>
            <a:gdLst/>
            <a:ahLst/>
            <a:rect l="l" t="t" r="r" b="b"/>
            <a:pathLst>
              <a:path w="110" h="4555">
                <a:moveTo>
                  <a:pt x="0" y="4554"/>
                </a:moveTo>
                <a:lnTo>
                  <a:pt x="109" y="4554"/>
                </a:lnTo>
                <a:lnTo>
                  <a:pt x="109" y="0"/>
                </a:lnTo>
                <a:lnTo>
                  <a:pt x="0" y="0"/>
                </a:lnTo>
                <a:lnTo>
                  <a:pt x="0" y="455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CustomShape 140"/>
          <p:cNvSpPr/>
          <p:nvPr/>
        </p:nvSpPr>
        <p:spPr>
          <a:xfrm>
            <a:off x="5902920" y="4471560"/>
            <a:ext cx="36720" cy="2108880"/>
          </a:xfrm>
          <a:custGeom>
            <a:avLst/>
            <a:gdLst/>
            <a:ahLst/>
            <a:rect l="l" t="t" r="r" b="b"/>
            <a:pathLst>
              <a:path w="109" h="4401">
                <a:moveTo>
                  <a:pt x="0" y="4400"/>
                </a:moveTo>
                <a:lnTo>
                  <a:pt x="108" y="4400"/>
                </a:lnTo>
                <a:lnTo>
                  <a:pt x="108" y="0"/>
                </a:lnTo>
                <a:lnTo>
                  <a:pt x="0" y="0"/>
                </a:lnTo>
                <a:lnTo>
                  <a:pt x="0" y="440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CustomShape 141"/>
          <p:cNvSpPr/>
          <p:nvPr/>
        </p:nvSpPr>
        <p:spPr>
          <a:xfrm>
            <a:off x="5941080" y="4397040"/>
            <a:ext cx="37080" cy="2182680"/>
          </a:xfrm>
          <a:custGeom>
            <a:avLst/>
            <a:gdLst/>
            <a:ahLst/>
            <a:rect l="l" t="t" r="r" b="b"/>
            <a:pathLst>
              <a:path w="110" h="4555">
                <a:moveTo>
                  <a:pt x="0" y="4554"/>
                </a:moveTo>
                <a:lnTo>
                  <a:pt x="109" y="4554"/>
                </a:lnTo>
                <a:lnTo>
                  <a:pt x="109" y="0"/>
                </a:lnTo>
                <a:lnTo>
                  <a:pt x="0" y="0"/>
                </a:lnTo>
                <a:lnTo>
                  <a:pt x="0" y="455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0" name="CustomShape 142"/>
          <p:cNvSpPr/>
          <p:nvPr/>
        </p:nvSpPr>
        <p:spPr>
          <a:xfrm>
            <a:off x="5979600" y="4174920"/>
            <a:ext cx="37080" cy="2405520"/>
          </a:xfrm>
          <a:custGeom>
            <a:avLst/>
            <a:gdLst/>
            <a:ahLst/>
            <a:rect l="l" t="t" r="r" b="b"/>
            <a:pathLst>
              <a:path w="110" h="5019">
                <a:moveTo>
                  <a:pt x="0" y="5018"/>
                </a:moveTo>
                <a:lnTo>
                  <a:pt x="109" y="5018"/>
                </a:lnTo>
                <a:lnTo>
                  <a:pt x="109" y="0"/>
                </a:lnTo>
                <a:lnTo>
                  <a:pt x="0" y="0"/>
                </a:lnTo>
                <a:lnTo>
                  <a:pt x="0" y="501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CustomShape 143"/>
          <p:cNvSpPr/>
          <p:nvPr/>
        </p:nvSpPr>
        <p:spPr>
          <a:xfrm>
            <a:off x="6018120" y="4063680"/>
            <a:ext cx="36720" cy="2516400"/>
          </a:xfrm>
          <a:custGeom>
            <a:avLst/>
            <a:gdLst/>
            <a:ahLst/>
            <a:rect l="l" t="t" r="r" b="b"/>
            <a:pathLst>
              <a:path w="109" h="5250">
                <a:moveTo>
                  <a:pt x="0" y="5249"/>
                </a:moveTo>
                <a:lnTo>
                  <a:pt x="108" y="5249"/>
                </a:lnTo>
                <a:lnTo>
                  <a:pt x="108" y="0"/>
                </a:lnTo>
                <a:lnTo>
                  <a:pt x="0" y="0"/>
                </a:lnTo>
                <a:lnTo>
                  <a:pt x="0" y="524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2" name="CustomShape 144"/>
          <p:cNvSpPr/>
          <p:nvPr/>
        </p:nvSpPr>
        <p:spPr>
          <a:xfrm>
            <a:off x="6055920" y="3619080"/>
            <a:ext cx="37080" cy="2961000"/>
          </a:xfrm>
          <a:custGeom>
            <a:avLst/>
            <a:gdLst/>
            <a:ahLst/>
            <a:rect l="l" t="t" r="r" b="b"/>
            <a:pathLst>
              <a:path w="110" h="6176">
                <a:moveTo>
                  <a:pt x="0" y="6175"/>
                </a:moveTo>
                <a:lnTo>
                  <a:pt x="109" y="6175"/>
                </a:lnTo>
                <a:lnTo>
                  <a:pt x="109" y="0"/>
                </a:lnTo>
                <a:lnTo>
                  <a:pt x="0" y="0"/>
                </a:lnTo>
                <a:lnTo>
                  <a:pt x="0" y="617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3" name="CustomShape 145"/>
          <p:cNvSpPr/>
          <p:nvPr/>
        </p:nvSpPr>
        <p:spPr>
          <a:xfrm>
            <a:off x="609444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CustomShape 146"/>
          <p:cNvSpPr/>
          <p:nvPr/>
        </p:nvSpPr>
        <p:spPr>
          <a:xfrm>
            <a:off x="6133320" y="4619160"/>
            <a:ext cx="37440" cy="1960920"/>
          </a:xfrm>
          <a:custGeom>
            <a:avLst/>
            <a:gdLst/>
            <a:ahLst/>
            <a:rect l="l" t="t" r="r" b="b"/>
            <a:pathLst>
              <a:path w="111" h="4092">
                <a:moveTo>
                  <a:pt x="0" y="4091"/>
                </a:moveTo>
                <a:lnTo>
                  <a:pt x="110" y="4091"/>
                </a:lnTo>
                <a:lnTo>
                  <a:pt x="110" y="0"/>
                </a:lnTo>
                <a:lnTo>
                  <a:pt x="0" y="0"/>
                </a:lnTo>
                <a:lnTo>
                  <a:pt x="0" y="40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CustomShape 147"/>
          <p:cNvSpPr/>
          <p:nvPr/>
        </p:nvSpPr>
        <p:spPr>
          <a:xfrm>
            <a:off x="6171480" y="4989600"/>
            <a:ext cx="36720" cy="1590120"/>
          </a:xfrm>
          <a:custGeom>
            <a:avLst/>
            <a:gdLst/>
            <a:ahLst/>
            <a:rect l="l" t="t" r="r" b="b"/>
            <a:pathLst>
              <a:path w="109" h="3320">
                <a:moveTo>
                  <a:pt x="0" y="3319"/>
                </a:moveTo>
                <a:lnTo>
                  <a:pt x="108" y="3319"/>
                </a:lnTo>
                <a:lnTo>
                  <a:pt x="108" y="0"/>
                </a:lnTo>
                <a:lnTo>
                  <a:pt x="0" y="0"/>
                </a:lnTo>
                <a:lnTo>
                  <a:pt x="0" y="331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CustomShape 148"/>
          <p:cNvSpPr/>
          <p:nvPr/>
        </p:nvSpPr>
        <p:spPr>
          <a:xfrm>
            <a:off x="6209640" y="4137120"/>
            <a:ext cx="37080" cy="2442600"/>
          </a:xfrm>
          <a:custGeom>
            <a:avLst/>
            <a:gdLst/>
            <a:ahLst/>
            <a:rect l="l" t="t" r="r" b="b"/>
            <a:pathLst>
              <a:path w="110" h="5096">
                <a:moveTo>
                  <a:pt x="0" y="5095"/>
                </a:moveTo>
                <a:lnTo>
                  <a:pt x="109" y="5095"/>
                </a:lnTo>
                <a:lnTo>
                  <a:pt x="109" y="0"/>
                </a:lnTo>
                <a:lnTo>
                  <a:pt x="0" y="0"/>
                </a:lnTo>
                <a:lnTo>
                  <a:pt x="0" y="509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7" name="CustomShape 149"/>
          <p:cNvSpPr/>
          <p:nvPr/>
        </p:nvSpPr>
        <p:spPr>
          <a:xfrm>
            <a:off x="6248160" y="3989520"/>
            <a:ext cx="37080" cy="2590920"/>
          </a:xfrm>
          <a:custGeom>
            <a:avLst/>
            <a:gdLst/>
            <a:ahLst/>
            <a:rect l="l" t="t" r="r" b="b"/>
            <a:pathLst>
              <a:path w="110" h="5405">
                <a:moveTo>
                  <a:pt x="0" y="5404"/>
                </a:moveTo>
                <a:lnTo>
                  <a:pt x="109" y="5404"/>
                </a:lnTo>
                <a:lnTo>
                  <a:pt x="109" y="0"/>
                </a:lnTo>
                <a:lnTo>
                  <a:pt x="0" y="0"/>
                </a:lnTo>
                <a:lnTo>
                  <a:pt x="0" y="540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CustomShape 150"/>
          <p:cNvSpPr/>
          <p:nvPr/>
        </p:nvSpPr>
        <p:spPr>
          <a:xfrm>
            <a:off x="6286680" y="4693320"/>
            <a:ext cx="37080" cy="1886760"/>
          </a:xfrm>
          <a:custGeom>
            <a:avLst/>
            <a:gdLst/>
            <a:ahLst/>
            <a:rect l="l" t="t" r="r" b="b"/>
            <a:pathLst>
              <a:path w="110" h="3938">
                <a:moveTo>
                  <a:pt x="0" y="3937"/>
                </a:moveTo>
                <a:lnTo>
                  <a:pt x="109" y="3937"/>
                </a:lnTo>
                <a:lnTo>
                  <a:pt x="109" y="0"/>
                </a:lnTo>
                <a:lnTo>
                  <a:pt x="0" y="0"/>
                </a:lnTo>
                <a:lnTo>
                  <a:pt x="0" y="393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CustomShape 151"/>
          <p:cNvSpPr/>
          <p:nvPr/>
        </p:nvSpPr>
        <p:spPr>
          <a:xfrm>
            <a:off x="6325200" y="4989600"/>
            <a:ext cx="36720" cy="1590120"/>
          </a:xfrm>
          <a:custGeom>
            <a:avLst/>
            <a:gdLst/>
            <a:ahLst/>
            <a:rect l="l" t="t" r="r" b="b"/>
            <a:pathLst>
              <a:path w="109" h="3320">
                <a:moveTo>
                  <a:pt x="0" y="3319"/>
                </a:moveTo>
                <a:lnTo>
                  <a:pt x="108" y="3319"/>
                </a:lnTo>
                <a:lnTo>
                  <a:pt x="108" y="0"/>
                </a:lnTo>
                <a:lnTo>
                  <a:pt x="0" y="0"/>
                </a:lnTo>
                <a:lnTo>
                  <a:pt x="0" y="331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0" name="CustomShape 152"/>
          <p:cNvSpPr/>
          <p:nvPr/>
        </p:nvSpPr>
        <p:spPr>
          <a:xfrm>
            <a:off x="6363360" y="4026600"/>
            <a:ext cx="37080" cy="2553120"/>
          </a:xfrm>
          <a:custGeom>
            <a:avLst/>
            <a:gdLst/>
            <a:ahLst/>
            <a:rect l="l" t="t" r="r" b="b"/>
            <a:pathLst>
              <a:path w="110" h="5327">
                <a:moveTo>
                  <a:pt x="0" y="5326"/>
                </a:moveTo>
                <a:lnTo>
                  <a:pt x="109" y="5326"/>
                </a:lnTo>
                <a:lnTo>
                  <a:pt x="109" y="0"/>
                </a:lnTo>
                <a:lnTo>
                  <a:pt x="0" y="0"/>
                </a:lnTo>
                <a:lnTo>
                  <a:pt x="0" y="532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CustomShape 153"/>
          <p:cNvSpPr/>
          <p:nvPr/>
        </p:nvSpPr>
        <p:spPr>
          <a:xfrm>
            <a:off x="6401880" y="3693240"/>
            <a:ext cx="37080" cy="2887200"/>
          </a:xfrm>
          <a:custGeom>
            <a:avLst/>
            <a:gdLst/>
            <a:ahLst/>
            <a:rect l="l" t="t" r="r" b="b"/>
            <a:pathLst>
              <a:path w="110" h="6022">
                <a:moveTo>
                  <a:pt x="0" y="6021"/>
                </a:moveTo>
                <a:lnTo>
                  <a:pt x="109" y="6021"/>
                </a:lnTo>
                <a:lnTo>
                  <a:pt x="109" y="0"/>
                </a:lnTo>
                <a:lnTo>
                  <a:pt x="0" y="0"/>
                </a:lnTo>
                <a:lnTo>
                  <a:pt x="0" y="602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CustomShape 154"/>
          <p:cNvSpPr/>
          <p:nvPr/>
        </p:nvSpPr>
        <p:spPr>
          <a:xfrm>
            <a:off x="6440400" y="3841200"/>
            <a:ext cx="37080" cy="2738520"/>
          </a:xfrm>
          <a:custGeom>
            <a:avLst/>
            <a:gdLst/>
            <a:ahLst/>
            <a:rect l="l" t="t" r="r" b="b"/>
            <a:pathLst>
              <a:path w="110" h="5713">
                <a:moveTo>
                  <a:pt x="0" y="5712"/>
                </a:moveTo>
                <a:lnTo>
                  <a:pt x="109" y="5712"/>
                </a:lnTo>
                <a:lnTo>
                  <a:pt x="109" y="0"/>
                </a:lnTo>
                <a:lnTo>
                  <a:pt x="0" y="0"/>
                </a:lnTo>
                <a:lnTo>
                  <a:pt x="0" y="571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CustomShape 155"/>
          <p:cNvSpPr/>
          <p:nvPr/>
        </p:nvSpPr>
        <p:spPr>
          <a:xfrm>
            <a:off x="6478920" y="4100760"/>
            <a:ext cx="36720" cy="2478960"/>
          </a:xfrm>
          <a:custGeom>
            <a:avLst/>
            <a:gdLst/>
            <a:ahLst/>
            <a:rect l="l" t="t" r="r" b="b"/>
            <a:pathLst>
              <a:path w="109" h="5172">
                <a:moveTo>
                  <a:pt x="0" y="5171"/>
                </a:moveTo>
                <a:lnTo>
                  <a:pt x="108" y="5171"/>
                </a:lnTo>
                <a:lnTo>
                  <a:pt x="108" y="0"/>
                </a:lnTo>
                <a:lnTo>
                  <a:pt x="0" y="0"/>
                </a:lnTo>
                <a:lnTo>
                  <a:pt x="0" y="517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CustomShape 156"/>
          <p:cNvSpPr/>
          <p:nvPr/>
        </p:nvSpPr>
        <p:spPr>
          <a:xfrm>
            <a:off x="6517080" y="4212000"/>
            <a:ext cx="37080" cy="2368080"/>
          </a:xfrm>
          <a:custGeom>
            <a:avLst/>
            <a:gdLst/>
            <a:ahLst/>
            <a:rect l="l" t="t" r="r" b="b"/>
            <a:pathLst>
              <a:path w="110" h="4941">
                <a:moveTo>
                  <a:pt x="0" y="4940"/>
                </a:moveTo>
                <a:lnTo>
                  <a:pt x="109" y="4940"/>
                </a:lnTo>
                <a:lnTo>
                  <a:pt x="109" y="0"/>
                </a:lnTo>
                <a:lnTo>
                  <a:pt x="0" y="0"/>
                </a:lnTo>
                <a:lnTo>
                  <a:pt x="0" y="494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CustomShape 157"/>
          <p:cNvSpPr/>
          <p:nvPr/>
        </p:nvSpPr>
        <p:spPr>
          <a:xfrm>
            <a:off x="6555600" y="4545000"/>
            <a:ext cx="37080" cy="2035080"/>
          </a:xfrm>
          <a:custGeom>
            <a:avLst/>
            <a:gdLst/>
            <a:ahLst/>
            <a:rect l="l" t="t" r="r" b="b"/>
            <a:pathLst>
              <a:path w="110" h="4247">
                <a:moveTo>
                  <a:pt x="0" y="4246"/>
                </a:moveTo>
                <a:lnTo>
                  <a:pt x="109" y="4246"/>
                </a:lnTo>
                <a:lnTo>
                  <a:pt x="109" y="0"/>
                </a:lnTo>
                <a:lnTo>
                  <a:pt x="0" y="0"/>
                </a:lnTo>
                <a:lnTo>
                  <a:pt x="0" y="424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6" name="CustomShape 158"/>
          <p:cNvSpPr/>
          <p:nvPr/>
        </p:nvSpPr>
        <p:spPr>
          <a:xfrm>
            <a:off x="6594120" y="5026680"/>
            <a:ext cx="36720" cy="1553040"/>
          </a:xfrm>
          <a:custGeom>
            <a:avLst/>
            <a:gdLst/>
            <a:ahLst/>
            <a:rect l="l" t="t" r="r" b="b"/>
            <a:pathLst>
              <a:path w="109" h="3243">
                <a:moveTo>
                  <a:pt x="0" y="3242"/>
                </a:moveTo>
                <a:lnTo>
                  <a:pt x="108" y="3242"/>
                </a:lnTo>
                <a:lnTo>
                  <a:pt x="108" y="0"/>
                </a:lnTo>
                <a:lnTo>
                  <a:pt x="0" y="0"/>
                </a:lnTo>
                <a:lnTo>
                  <a:pt x="0" y="324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7" name="CustomShape 159"/>
          <p:cNvSpPr/>
          <p:nvPr/>
        </p:nvSpPr>
        <p:spPr>
          <a:xfrm>
            <a:off x="6631920" y="4137120"/>
            <a:ext cx="37080" cy="2442600"/>
          </a:xfrm>
          <a:custGeom>
            <a:avLst/>
            <a:gdLst/>
            <a:ahLst/>
            <a:rect l="l" t="t" r="r" b="b"/>
            <a:pathLst>
              <a:path w="110" h="5096">
                <a:moveTo>
                  <a:pt x="0" y="5095"/>
                </a:moveTo>
                <a:lnTo>
                  <a:pt x="109" y="5095"/>
                </a:lnTo>
                <a:lnTo>
                  <a:pt x="109" y="0"/>
                </a:lnTo>
                <a:lnTo>
                  <a:pt x="0" y="0"/>
                </a:lnTo>
                <a:lnTo>
                  <a:pt x="0" y="509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8" name="CustomShape 160"/>
          <p:cNvSpPr/>
          <p:nvPr/>
        </p:nvSpPr>
        <p:spPr>
          <a:xfrm>
            <a:off x="6670440" y="3841200"/>
            <a:ext cx="37080" cy="2738520"/>
          </a:xfrm>
          <a:custGeom>
            <a:avLst/>
            <a:gdLst/>
            <a:ahLst/>
            <a:rect l="l" t="t" r="r" b="b"/>
            <a:pathLst>
              <a:path w="110" h="5713">
                <a:moveTo>
                  <a:pt x="0" y="5712"/>
                </a:moveTo>
                <a:lnTo>
                  <a:pt x="109" y="5712"/>
                </a:lnTo>
                <a:lnTo>
                  <a:pt x="109" y="0"/>
                </a:lnTo>
                <a:lnTo>
                  <a:pt x="0" y="0"/>
                </a:lnTo>
                <a:lnTo>
                  <a:pt x="0" y="571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CustomShape 161"/>
          <p:cNvSpPr/>
          <p:nvPr/>
        </p:nvSpPr>
        <p:spPr>
          <a:xfrm>
            <a:off x="6708960" y="3508200"/>
            <a:ext cx="37080" cy="3071520"/>
          </a:xfrm>
          <a:custGeom>
            <a:avLst/>
            <a:gdLst/>
            <a:ahLst/>
            <a:rect l="l" t="t" r="r" b="b"/>
            <a:pathLst>
              <a:path w="110" h="6407">
                <a:moveTo>
                  <a:pt x="0" y="6406"/>
                </a:moveTo>
                <a:lnTo>
                  <a:pt x="109" y="6406"/>
                </a:lnTo>
                <a:lnTo>
                  <a:pt x="109" y="0"/>
                </a:lnTo>
                <a:lnTo>
                  <a:pt x="0" y="0"/>
                </a:lnTo>
                <a:lnTo>
                  <a:pt x="0" y="640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CustomShape 162"/>
          <p:cNvSpPr/>
          <p:nvPr/>
        </p:nvSpPr>
        <p:spPr>
          <a:xfrm>
            <a:off x="6747480" y="4397040"/>
            <a:ext cx="36720" cy="2182680"/>
          </a:xfrm>
          <a:custGeom>
            <a:avLst/>
            <a:gdLst/>
            <a:ahLst/>
            <a:rect l="l" t="t" r="r" b="b"/>
            <a:pathLst>
              <a:path w="109" h="4555">
                <a:moveTo>
                  <a:pt x="0" y="4554"/>
                </a:moveTo>
                <a:lnTo>
                  <a:pt x="108" y="4554"/>
                </a:lnTo>
                <a:lnTo>
                  <a:pt x="108" y="0"/>
                </a:lnTo>
                <a:lnTo>
                  <a:pt x="0" y="0"/>
                </a:lnTo>
                <a:lnTo>
                  <a:pt x="0" y="455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CustomShape 163"/>
          <p:cNvSpPr/>
          <p:nvPr/>
        </p:nvSpPr>
        <p:spPr>
          <a:xfrm>
            <a:off x="6785640" y="3952080"/>
            <a:ext cx="37080" cy="2628000"/>
          </a:xfrm>
          <a:custGeom>
            <a:avLst/>
            <a:gdLst/>
            <a:ahLst/>
            <a:rect l="l" t="t" r="r" b="b"/>
            <a:pathLst>
              <a:path w="110" h="5482">
                <a:moveTo>
                  <a:pt x="0" y="5481"/>
                </a:moveTo>
                <a:lnTo>
                  <a:pt x="109" y="5481"/>
                </a:lnTo>
                <a:lnTo>
                  <a:pt x="109" y="0"/>
                </a:lnTo>
                <a:lnTo>
                  <a:pt x="0" y="0"/>
                </a:lnTo>
                <a:lnTo>
                  <a:pt x="0" y="548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CustomShape 164"/>
          <p:cNvSpPr/>
          <p:nvPr/>
        </p:nvSpPr>
        <p:spPr>
          <a:xfrm>
            <a:off x="6824160" y="3989520"/>
            <a:ext cx="37080" cy="2590920"/>
          </a:xfrm>
          <a:custGeom>
            <a:avLst/>
            <a:gdLst/>
            <a:ahLst/>
            <a:rect l="l" t="t" r="r" b="b"/>
            <a:pathLst>
              <a:path w="110" h="5405">
                <a:moveTo>
                  <a:pt x="0" y="5404"/>
                </a:moveTo>
                <a:lnTo>
                  <a:pt x="109" y="5404"/>
                </a:lnTo>
                <a:lnTo>
                  <a:pt x="109" y="0"/>
                </a:lnTo>
                <a:lnTo>
                  <a:pt x="0" y="0"/>
                </a:lnTo>
                <a:lnTo>
                  <a:pt x="0" y="540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CustomShape 165"/>
          <p:cNvSpPr/>
          <p:nvPr/>
        </p:nvSpPr>
        <p:spPr>
          <a:xfrm>
            <a:off x="6862680" y="4804200"/>
            <a:ext cx="37080" cy="1775520"/>
          </a:xfrm>
          <a:custGeom>
            <a:avLst/>
            <a:gdLst/>
            <a:ahLst/>
            <a:rect l="l" t="t" r="r" b="b"/>
            <a:pathLst>
              <a:path w="110" h="3706">
                <a:moveTo>
                  <a:pt x="0" y="3705"/>
                </a:moveTo>
                <a:lnTo>
                  <a:pt x="109" y="3705"/>
                </a:lnTo>
                <a:lnTo>
                  <a:pt x="109" y="0"/>
                </a:lnTo>
                <a:lnTo>
                  <a:pt x="0" y="0"/>
                </a:lnTo>
                <a:lnTo>
                  <a:pt x="0" y="37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166"/>
          <p:cNvSpPr/>
          <p:nvPr/>
        </p:nvSpPr>
        <p:spPr>
          <a:xfrm>
            <a:off x="6901200" y="3766680"/>
            <a:ext cx="36720" cy="2813040"/>
          </a:xfrm>
          <a:custGeom>
            <a:avLst/>
            <a:gdLst/>
            <a:ahLst/>
            <a:rect l="l" t="t" r="r" b="b"/>
            <a:pathLst>
              <a:path w="109" h="5868">
                <a:moveTo>
                  <a:pt x="0" y="5867"/>
                </a:moveTo>
                <a:lnTo>
                  <a:pt x="108" y="5867"/>
                </a:lnTo>
                <a:lnTo>
                  <a:pt x="108" y="0"/>
                </a:lnTo>
                <a:lnTo>
                  <a:pt x="0" y="0"/>
                </a:lnTo>
                <a:lnTo>
                  <a:pt x="0" y="586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CustomShape 167"/>
          <p:cNvSpPr/>
          <p:nvPr/>
        </p:nvSpPr>
        <p:spPr>
          <a:xfrm>
            <a:off x="6939360" y="3952080"/>
            <a:ext cx="37080" cy="2628000"/>
          </a:xfrm>
          <a:custGeom>
            <a:avLst/>
            <a:gdLst/>
            <a:ahLst/>
            <a:rect l="l" t="t" r="r" b="b"/>
            <a:pathLst>
              <a:path w="110" h="5482">
                <a:moveTo>
                  <a:pt x="0" y="5481"/>
                </a:moveTo>
                <a:lnTo>
                  <a:pt x="109" y="5481"/>
                </a:lnTo>
                <a:lnTo>
                  <a:pt x="109" y="0"/>
                </a:lnTo>
                <a:lnTo>
                  <a:pt x="0" y="0"/>
                </a:lnTo>
                <a:lnTo>
                  <a:pt x="0" y="548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CustomShape 168"/>
          <p:cNvSpPr/>
          <p:nvPr/>
        </p:nvSpPr>
        <p:spPr>
          <a:xfrm>
            <a:off x="6977880" y="3915360"/>
            <a:ext cx="37080" cy="2664360"/>
          </a:xfrm>
          <a:custGeom>
            <a:avLst/>
            <a:gdLst/>
            <a:ahLst/>
            <a:rect l="l" t="t" r="r" b="b"/>
            <a:pathLst>
              <a:path w="110" h="5558">
                <a:moveTo>
                  <a:pt x="0" y="5557"/>
                </a:moveTo>
                <a:lnTo>
                  <a:pt x="109" y="5557"/>
                </a:lnTo>
                <a:lnTo>
                  <a:pt x="109" y="0"/>
                </a:lnTo>
                <a:lnTo>
                  <a:pt x="0" y="0"/>
                </a:lnTo>
                <a:lnTo>
                  <a:pt x="0" y="555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CustomShape 169"/>
          <p:cNvSpPr/>
          <p:nvPr/>
        </p:nvSpPr>
        <p:spPr>
          <a:xfrm>
            <a:off x="7016400" y="4359600"/>
            <a:ext cx="37080" cy="2220120"/>
          </a:xfrm>
          <a:custGeom>
            <a:avLst/>
            <a:gdLst/>
            <a:ahLst/>
            <a:rect l="l" t="t" r="r" b="b"/>
            <a:pathLst>
              <a:path w="110" h="4633">
                <a:moveTo>
                  <a:pt x="0" y="4632"/>
                </a:moveTo>
                <a:lnTo>
                  <a:pt x="109" y="4632"/>
                </a:lnTo>
                <a:lnTo>
                  <a:pt x="109" y="0"/>
                </a:lnTo>
                <a:lnTo>
                  <a:pt x="0" y="0"/>
                </a:lnTo>
                <a:lnTo>
                  <a:pt x="0" y="463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CustomShape 170"/>
          <p:cNvSpPr/>
          <p:nvPr/>
        </p:nvSpPr>
        <p:spPr>
          <a:xfrm>
            <a:off x="7054920" y="3952080"/>
            <a:ext cx="36720" cy="2628000"/>
          </a:xfrm>
          <a:custGeom>
            <a:avLst/>
            <a:gdLst/>
            <a:ahLst/>
            <a:rect l="l" t="t" r="r" b="b"/>
            <a:pathLst>
              <a:path w="109" h="5482">
                <a:moveTo>
                  <a:pt x="0" y="5481"/>
                </a:moveTo>
                <a:lnTo>
                  <a:pt x="108" y="5481"/>
                </a:lnTo>
                <a:lnTo>
                  <a:pt x="108" y="0"/>
                </a:lnTo>
                <a:lnTo>
                  <a:pt x="0" y="0"/>
                </a:lnTo>
                <a:lnTo>
                  <a:pt x="0" y="548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CustomShape 171"/>
          <p:cNvSpPr/>
          <p:nvPr/>
        </p:nvSpPr>
        <p:spPr>
          <a:xfrm>
            <a:off x="7093080" y="3470760"/>
            <a:ext cx="37080" cy="3108960"/>
          </a:xfrm>
          <a:custGeom>
            <a:avLst/>
            <a:gdLst/>
            <a:ahLst/>
            <a:rect l="l" t="t" r="r" b="b"/>
            <a:pathLst>
              <a:path w="110" h="6485">
                <a:moveTo>
                  <a:pt x="0" y="6484"/>
                </a:moveTo>
                <a:lnTo>
                  <a:pt x="109" y="6484"/>
                </a:lnTo>
                <a:lnTo>
                  <a:pt x="109" y="0"/>
                </a:lnTo>
                <a:lnTo>
                  <a:pt x="0" y="0"/>
                </a:lnTo>
                <a:lnTo>
                  <a:pt x="0" y="648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CustomShape 172"/>
          <p:cNvSpPr/>
          <p:nvPr/>
        </p:nvSpPr>
        <p:spPr>
          <a:xfrm>
            <a:off x="7131600" y="3989520"/>
            <a:ext cx="37080" cy="2590920"/>
          </a:xfrm>
          <a:custGeom>
            <a:avLst/>
            <a:gdLst/>
            <a:ahLst/>
            <a:rect l="l" t="t" r="r" b="b"/>
            <a:pathLst>
              <a:path w="110" h="5405">
                <a:moveTo>
                  <a:pt x="0" y="5404"/>
                </a:moveTo>
                <a:lnTo>
                  <a:pt x="109" y="5404"/>
                </a:lnTo>
                <a:lnTo>
                  <a:pt x="109" y="0"/>
                </a:lnTo>
                <a:lnTo>
                  <a:pt x="0" y="0"/>
                </a:lnTo>
                <a:lnTo>
                  <a:pt x="0" y="540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CustomShape 173"/>
          <p:cNvSpPr/>
          <p:nvPr/>
        </p:nvSpPr>
        <p:spPr>
          <a:xfrm>
            <a:off x="7170120" y="4286160"/>
            <a:ext cx="36720" cy="2293920"/>
          </a:xfrm>
          <a:custGeom>
            <a:avLst/>
            <a:gdLst/>
            <a:ahLst/>
            <a:rect l="l" t="t" r="r" b="b"/>
            <a:pathLst>
              <a:path w="109" h="4786">
                <a:moveTo>
                  <a:pt x="0" y="4785"/>
                </a:moveTo>
                <a:lnTo>
                  <a:pt x="108" y="4785"/>
                </a:lnTo>
                <a:lnTo>
                  <a:pt x="108" y="0"/>
                </a:lnTo>
                <a:lnTo>
                  <a:pt x="0" y="0"/>
                </a:lnTo>
                <a:lnTo>
                  <a:pt x="0" y="478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174"/>
          <p:cNvSpPr/>
          <p:nvPr/>
        </p:nvSpPr>
        <p:spPr>
          <a:xfrm>
            <a:off x="7207920" y="2804040"/>
            <a:ext cx="37080" cy="3776040"/>
          </a:xfrm>
          <a:custGeom>
            <a:avLst/>
            <a:gdLst/>
            <a:ahLst/>
            <a:rect l="l" t="t" r="r" b="b"/>
            <a:pathLst>
              <a:path w="110" h="7874">
                <a:moveTo>
                  <a:pt x="0" y="7873"/>
                </a:moveTo>
                <a:lnTo>
                  <a:pt x="109" y="7873"/>
                </a:lnTo>
                <a:lnTo>
                  <a:pt x="109" y="0"/>
                </a:lnTo>
                <a:lnTo>
                  <a:pt x="0" y="0"/>
                </a:lnTo>
                <a:lnTo>
                  <a:pt x="0" y="787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175"/>
          <p:cNvSpPr/>
          <p:nvPr/>
        </p:nvSpPr>
        <p:spPr>
          <a:xfrm>
            <a:off x="7246440" y="3841200"/>
            <a:ext cx="37080" cy="2738520"/>
          </a:xfrm>
          <a:custGeom>
            <a:avLst/>
            <a:gdLst/>
            <a:ahLst/>
            <a:rect l="l" t="t" r="r" b="b"/>
            <a:pathLst>
              <a:path w="110" h="5713">
                <a:moveTo>
                  <a:pt x="0" y="5712"/>
                </a:moveTo>
                <a:lnTo>
                  <a:pt x="109" y="5712"/>
                </a:lnTo>
                <a:lnTo>
                  <a:pt x="109" y="0"/>
                </a:lnTo>
                <a:lnTo>
                  <a:pt x="0" y="0"/>
                </a:lnTo>
                <a:lnTo>
                  <a:pt x="0" y="571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CustomShape 176"/>
          <p:cNvSpPr/>
          <p:nvPr/>
        </p:nvSpPr>
        <p:spPr>
          <a:xfrm>
            <a:off x="7284960" y="3766680"/>
            <a:ext cx="37080" cy="2813040"/>
          </a:xfrm>
          <a:custGeom>
            <a:avLst/>
            <a:gdLst/>
            <a:ahLst/>
            <a:rect l="l" t="t" r="r" b="b"/>
            <a:pathLst>
              <a:path w="110" h="5868">
                <a:moveTo>
                  <a:pt x="0" y="5867"/>
                </a:moveTo>
                <a:lnTo>
                  <a:pt x="109" y="5867"/>
                </a:lnTo>
                <a:lnTo>
                  <a:pt x="109" y="0"/>
                </a:lnTo>
                <a:lnTo>
                  <a:pt x="0" y="0"/>
                </a:lnTo>
                <a:lnTo>
                  <a:pt x="0" y="586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177"/>
          <p:cNvSpPr/>
          <p:nvPr/>
        </p:nvSpPr>
        <p:spPr>
          <a:xfrm>
            <a:off x="7323480" y="3396600"/>
            <a:ext cx="36720" cy="3183480"/>
          </a:xfrm>
          <a:custGeom>
            <a:avLst/>
            <a:gdLst/>
            <a:ahLst/>
            <a:rect l="l" t="t" r="r" b="b"/>
            <a:pathLst>
              <a:path w="109" h="6640">
                <a:moveTo>
                  <a:pt x="0" y="6639"/>
                </a:moveTo>
                <a:lnTo>
                  <a:pt x="108" y="6639"/>
                </a:lnTo>
                <a:lnTo>
                  <a:pt x="108" y="0"/>
                </a:lnTo>
                <a:lnTo>
                  <a:pt x="0" y="0"/>
                </a:lnTo>
                <a:lnTo>
                  <a:pt x="0" y="663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178"/>
          <p:cNvSpPr/>
          <p:nvPr/>
        </p:nvSpPr>
        <p:spPr>
          <a:xfrm>
            <a:off x="7361640" y="3544920"/>
            <a:ext cx="37080" cy="3035160"/>
          </a:xfrm>
          <a:custGeom>
            <a:avLst/>
            <a:gdLst/>
            <a:ahLst/>
            <a:rect l="l" t="t" r="r" b="b"/>
            <a:pathLst>
              <a:path w="110" h="6331">
                <a:moveTo>
                  <a:pt x="0" y="6330"/>
                </a:moveTo>
                <a:lnTo>
                  <a:pt x="109" y="6330"/>
                </a:lnTo>
                <a:lnTo>
                  <a:pt x="109" y="0"/>
                </a:lnTo>
                <a:lnTo>
                  <a:pt x="0" y="0"/>
                </a:lnTo>
                <a:lnTo>
                  <a:pt x="0" y="633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CustomShape 179"/>
          <p:cNvSpPr/>
          <p:nvPr/>
        </p:nvSpPr>
        <p:spPr>
          <a:xfrm>
            <a:off x="7400160" y="4322520"/>
            <a:ext cx="37080" cy="2257560"/>
          </a:xfrm>
          <a:custGeom>
            <a:avLst/>
            <a:gdLst/>
            <a:ahLst/>
            <a:rect l="l" t="t" r="r" b="b"/>
            <a:pathLst>
              <a:path w="110" h="4710">
                <a:moveTo>
                  <a:pt x="0" y="4709"/>
                </a:moveTo>
                <a:lnTo>
                  <a:pt x="109" y="4709"/>
                </a:lnTo>
                <a:lnTo>
                  <a:pt x="109" y="0"/>
                </a:lnTo>
                <a:lnTo>
                  <a:pt x="0" y="0"/>
                </a:lnTo>
                <a:lnTo>
                  <a:pt x="0" y="470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180"/>
          <p:cNvSpPr/>
          <p:nvPr/>
        </p:nvSpPr>
        <p:spPr>
          <a:xfrm>
            <a:off x="7438680" y="3619080"/>
            <a:ext cx="37080" cy="2961000"/>
          </a:xfrm>
          <a:custGeom>
            <a:avLst/>
            <a:gdLst/>
            <a:ahLst/>
            <a:rect l="l" t="t" r="r" b="b"/>
            <a:pathLst>
              <a:path w="110" h="6176">
                <a:moveTo>
                  <a:pt x="0" y="6175"/>
                </a:moveTo>
                <a:lnTo>
                  <a:pt x="109" y="6175"/>
                </a:lnTo>
                <a:lnTo>
                  <a:pt x="109" y="0"/>
                </a:lnTo>
                <a:lnTo>
                  <a:pt x="0" y="0"/>
                </a:lnTo>
                <a:lnTo>
                  <a:pt x="0" y="617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CustomShape 181"/>
          <p:cNvSpPr/>
          <p:nvPr/>
        </p:nvSpPr>
        <p:spPr>
          <a:xfrm>
            <a:off x="7477560" y="3766680"/>
            <a:ext cx="36360" cy="2813040"/>
          </a:xfrm>
          <a:custGeom>
            <a:avLst/>
            <a:gdLst/>
            <a:ahLst/>
            <a:rect l="l" t="t" r="r" b="b"/>
            <a:pathLst>
              <a:path w="108" h="5868">
                <a:moveTo>
                  <a:pt x="0" y="5867"/>
                </a:moveTo>
                <a:lnTo>
                  <a:pt x="107" y="5867"/>
                </a:lnTo>
                <a:lnTo>
                  <a:pt x="107" y="0"/>
                </a:lnTo>
                <a:lnTo>
                  <a:pt x="0" y="0"/>
                </a:lnTo>
                <a:lnTo>
                  <a:pt x="0" y="586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CustomShape 182"/>
          <p:cNvSpPr/>
          <p:nvPr/>
        </p:nvSpPr>
        <p:spPr>
          <a:xfrm>
            <a:off x="7515360" y="3470760"/>
            <a:ext cx="37080" cy="3108960"/>
          </a:xfrm>
          <a:custGeom>
            <a:avLst/>
            <a:gdLst/>
            <a:ahLst/>
            <a:rect l="l" t="t" r="r" b="b"/>
            <a:pathLst>
              <a:path w="110" h="6485">
                <a:moveTo>
                  <a:pt x="0" y="6484"/>
                </a:moveTo>
                <a:lnTo>
                  <a:pt x="109" y="6484"/>
                </a:lnTo>
                <a:lnTo>
                  <a:pt x="109" y="0"/>
                </a:lnTo>
                <a:lnTo>
                  <a:pt x="0" y="0"/>
                </a:lnTo>
                <a:lnTo>
                  <a:pt x="0" y="648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CustomShape 183"/>
          <p:cNvSpPr/>
          <p:nvPr/>
        </p:nvSpPr>
        <p:spPr>
          <a:xfrm>
            <a:off x="7553880" y="3581640"/>
            <a:ext cx="37080" cy="2998440"/>
          </a:xfrm>
          <a:custGeom>
            <a:avLst/>
            <a:gdLst/>
            <a:ahLst/>
            <a:rect l="l" t="t" r="r" b="b"/>
            <a:pathLst>
              <a:path w="110" h="6254">
                <a:moveTo>
                  <a:pt x="0" y="6253"/>
                </a:moveTo>
                <a:lnTo>
                  <a:pt x="109" y="6253"/>
                </a:lnTo>
                <a:lnTo>
                  <a:pt x="109" y="0"/>
                </a:lnTo>
                <a:lnTo>
                  <a:pt x="0" y="0"/>
                </a:lnTo>
                <a:lnTo>
                  <a:pt x="0" y="625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184"/>
          <p:cNvSpPr/>
          <p:nvPr/>
        </p:nvSpPr>
        <p:spPr>
          <a:xfrm>
            <a:off x="7592400" y="2544840"/>
            <a:ext cx="37080" cy="4035240"/>
          </a:xfrm>
          <a:custGeom>
            <a:avLst/>
            <a:gdLst/>
            <a:ahLst/>
            <a:rect l="l" t="t" r="r" b="b"/>
            <a:pathLst>
              <a:path w="110" h="8414">
                <a:moveTo>
                  <a:pt x="0" y="8413"/>
                </a:moveTo>
                <a:lnTo>
                  <a:pt x="109" y="8413"/>
                </a:lnTo>
                <a:lnTo>
                  <a:pt x="109" y="0"/>
                </a:lnTo>
                <a:lnTo>
                  <a:pt x="0" y="0"/>
                </a:lnTo>
                <a:lnTo>
                  <a:pt x="0" y="841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CustomShape 185"/>
          <p:cNvSpPr/>
          <p:nvPr/>
        </p:nvSpPr>
        <p:spPr>
          <a:xfrm>
            <a:off x="7630920" y="3508200"/>
            <a:ext cx="36720" cy="3071520"/>
          </a:xfrm>
          <a:custGeom>
            <a:avLst/>
            <a:gdLst/>
            <a:ahLst/>
            <a:rect l="l" t="t" r="r" b="b"/>
            <a:pathLst>
              <a:path w="109" h="6407">
                <a:moveTo>
                  <a:pt x="0" y="6406"/>
                </a:moveTo>
                <a:lnTo>
                  <a:pt x="108" y="6406"/>
                </a:lnTo>
                <a:lnTo>
                  <a:pt x="108" y="0"/>
                </a:lnTo>
                <a:lnTo>
                  <a:pt x="0" y="0"/>
                </a:lnTo>
                <a:lnTo>
                  <a:pt x="0" y="640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186"/>
          <p:cNvSpPr/>
          <p:nvPr/>
        </p:nvSpPr>
        <p:spPr>
          <a:xfrm>
            <a:off x="7669080" y="3693240"/>
            <a:ext cx="37080" cy="2887200"/>
          </a:xfrm>
          <a:custGeom>
            <a:avLst/>
            <a:gdLst/>
            <a:ahLst/>
            <a:rect l="l" t="t" r="r" b="b"/>
            <a:pathLst>
              <a:path w="110" h="6022">
                <a:moveTo>
                  <a:pt x="0" y="6021"/>
                </a:moveTo>
                <a:lnTo>
                  <a:pt x="109" y="6021"/>
                </a:lnTo>
                <a:lnTo>
                  <a:pt x="109" y="0"/>
                </a:lnTo>
                <a:lnTo>
                  <a:pt x="0" y="0"/>
                </a:lnTo>
                <a:lnTo>
                  <a:pt x="0" y="602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CustomShape 187"/>
          <p:cNvSpPr/>
          <p:nvPr/>
        </p:nvSpPr>
        <p:spPr>
          <a:xfrm>
            <a:off x="7707600" y="3396600"/>
            <a:ext cx="37080" cy="3183480"/>
          </a:xfrm>
          <a:custGeom>
            <a:avLst/>
            <a:gdLst/>
            <a:ahLst/>
            <a:rect l="l" t="t" r="r" b="b"/>
            <a:pathLst>
              <a:path w="110" h="6640">
                <a:moveTo>
                  <a:pt x="0" y="6639"/>
                </a:moveTo>
                <a:lnTo>
                  <a:pt x="109" y="6639"/>
                </a:lnTo>
                <a:lnTo>
                  <a:pt x="109" y="0"/>
                </a:lnTo>
                <a:lnTo>
                  <a:pt x="0" y="0"/>
                </a:lnTo>
                <a:lnTo>
                  <a:pt x="0" y="663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CustomShape 188"/>
          <p:cNvSpPr/>
          <p:nvPr/>
        </p:nvSpPr>
        <p:spPr>
          <a:xfrm>
            <a:off x="7746120" y="2730240"/>
            <a:ext cx="36360" cy="3850200"/>
          </a:xfrm>
          <a:custGeom>
            <a:avLst/>
            <a:gdLst/>
            <a:ahLst/>
            <a:rect l="l" t="t" r="r" b="b"/>
            <a:pathLst>
              <a:path w="108" h="8029">
                <a:moveTo>
                  <a:pt x="0" y="8028"/>
                </a:moveTo>
                <a:lnTo>
                  <a:pt x="107" y="8028"/>
                </a:lnTo>
                <a:lnTo>
                  <a:pt x="107" y="0"/>
                </a:lnTo>
                <a:lnTo>
                  <a:pt x="0" y="0"/>
                </a:lnTo>
                <a:lnTo>
                  <a:pt x="0" y="802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CustomShape 189"/>
          <p:cNvSpPr/>
          <p:nvPr/>
        </p:nvSpPr>
        <p:spPr>
          <a:xfrm>
            <a:off x="7783920" y="3100320"/>
            <a:ext cx="37080" cy="3479400"/>
          </a:xfrm>
          <a:custGeom>
            <a:avLst/>
            <a:gdLst/>
            <a:ahLst/>
            <a:rect l="l" t="t" r="r" b="b"/>
            <a:pathLst>
              <a:path w="110" h="7257">
                <a:moveTo>
                  <a:pt x="0" y="7256"/>
                </a:moveTo>
                <a:lnTo>
                  <a:pt x="109" y="7256"/>
                </a:lnTo>
                <a:lnTo>
                  <a:pt x="109" y="0"/>
                </a:lnTo>
                <a:lnTo>
                  <a:pt x="0" y="0"/>
                </a:lnTo>
                <a:lnTo>
                  <a:pt x="0" y="725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CustomShape 190"/>
          <p:cNvSpPr/>
          <p:nvPr/>
        </p:nvSpPr>
        <p:spPr>
          <a:xfrm>
            <a:off x="7822440" y="3285360"/>
            <a:ext cx="37080" cy="3294360"/>
          </a:xfrm>
          <a:custGeom>
            <a:avLst/>
            <a:gdLst/>
            <a:ahLst/>
            <a:rect l="l" t="t" r="r" b="b"/>
            <a:pathLst>
              <a:path w="110" h="6871">
                <a:moveTo>
                  <a:pt x="0" y="6870"/>
                </a:moveTo>
                <a:lnTo>
                  <a:pt x="109" y="6870"/>
                </a:lnTo>
                <a:lnTo>
                  <a:pt x="109" y="0"/>
                </a:lnTo>
                <a:lnTo>
                  <a:pt x="0" y="0"/>
                </a:lnTo>
                <a:lnTo>
                  <a:pt x="0" y="687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CustomShape 191"/>
          <p:cNvSpPr/>
          <p:nvPr/>
        </p:nvSpPr>
        <p:spPr>
          <a:xfrm>
            <a:off x="7860960" y="3508200"/>
            <a:ext cx="37080" cy="3071520"/>
          </a:xfrm>
          <a:custGeom>
            <a:avLst/>
            <a:gdLst/>
            <a:ahLst/>
            <a:rect l="l" t="t" r="r" b="b"/>
            <a:pathLst>
              <a:path w="110" h="6407">
                <a:moveTo>
                  <a:pt x="0" y="6406"/>
                </a:moveTo>
                <a:lnTo>
                  <a:pt x="109" y="6406"/>
                </a:lnTo>
                <a:lnTo>
                  <a:pt x="109" y="0"/>
                </a:lnTo>
                <a:lnTo>
                  <a:pt x="0" y="0"/>
                </a:lnTo>
                <a:lnTo>
                  <a:pt x="0" y="640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192"/>
          <p:cNvSpPr/>
          <p:nvPr/>
        </p:nvSpPr>
        <p:spPr>
          <a:xfrm>
            <a:off x="7899480" y="2877840"/>
            <a:ext cx="36720" cy="3701880"/>
          </a:xfrm>
          <a:custGeom>
            <a:avLst/>
            <a:gdLst/>
            <a:ahLst/>
            <a:rect l="l" t="t" r="r" b="b"/>
            <a:pathLst>
              <a:path w="109" h="7720">
                <a:moveTo>
                  <a:pt x="0" y="7719"/>
                </a:moveTo>
                <a:lnTo>
                  <a:pt x="108" y="7719"/>
                </a:lnTo>
                <a:lnTo>
                  <a:pt x="108" y="0"/>
                </a:lnTo>
                <a:lnTo>
                  <a:pt x="0" y="0"/>
                </a:lnTo>
                <a:lnTo>
                  <a:pt x="0" y="771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193"/>
          <p:cNvSpPr/>
          <p:nvPr/>
        </p:nvSpPr>
        <p:spPr>
          <a:xfrm>
            <a:off x="7937640" y="3026520"/>
            <a:ext cx="37080" cy="3553560"/>
          </a:xfrm>
          <a:custGeom>
            <a:avLst/>
            <a:gdLst/>
            <a:ahLst/>
            <a:rect l="l" t="t" r="r" b="b"/>
            <a:pathLst>
              <a:path w="110" h="7411">
                <a:moveTo>
                  <a:pt x="0" y="7410"/>
                </a:moveTo>
                <a:lnTo>
                  <a:pt x="109" y="7410"/>
                </a:lnTo>
                <a:lnTo>
                  <a:pt x="109" y="0"/>
                </a:lnTo>
                <a:lnTo>
                  <a:pt x="0" y="0"/>
                </a:lnTo>
                <a:lnTo>
                  <a:pt x="0" y="741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194"/>
          <p:cNvSpPr/>
          <p:nvPr/>
        </p:nvSpPr>
        <p:spPr>
          <a:xfrm>
            <a:off x="7976160" y="2914920"/>
            <a:ext cx="37080" cy="3664800"/>
          </a:xfrm>
          <a:custGeom>
            <a:avLst/>
            <a:gdLst/>
            <a:ahLst/>
            <a:rect l="l" t="t" r="r" b="b"/>
            <a:pathLst>
              <a:path w="110" h="7643">
                <a:moveTo>
                  <a:pt x="0" y="7642"/>
                </a:moveTo>
                <a:lnTo>
                  <a:pt x="109" y="7642"/>
                </a:lnTo>
                <a:lnTo>
                  <a:pt x="109" y="0"/>
                </a:lnTo>
                <a:lnTo>
                  <a:pt x="0" y="0"/>
                </a:lnTo>
                <a:lnTo>
                  <a:pt x="0" y="764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195"/>
          <p:cNvSpPr/>
          <p:nvPr/>
        </p:nvSpPr>
        <p:spPr>
          <a:xfrm>
            <a:off x="8014680" y="2433600"/>
            <a:ext cx="37080" cy="4146840"/>
          </a:xfrm>
          <a:custGeom>
            <a:avLst/>
            <a:gdLst/>
            <a:ahLst/>
            <a:rect l="l" t="t" r="r" b="b"/>
            <a:pathLst>
              <a:path w="110" h="8647">
                <a:moveTo>
                  <a:pt x="0" y="8646"/>
                </a:moveTo>
                <a:lnTo>
                  <a:pt x="109" y="8646"/>
                </a:lnTo>
                <a:lnTo>
                  <a:pt x="109" y="0"/>
                </a:lnTo>
                <a:lnTo>
                  <a:pt x="0" y="0"/>
                </a:lnTo>
                <a:lnTo>
                  <a:pt x="0" y="864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CustomShape 196"/>
          <p:cNvSpPr/>
          <p:nvPr/>
        </p:nvSpPr>
        <p:spPr>
          <a:xfrm>
            <a:off x="8053200" y="3285360"/>
            <a:ext cx="36720" cy="3294360"/>
          </a:xfrm>
          <a:custGeom>
            <a:avLst/>
            <a:gdLst/>
            <a:ahLst/>
            <a:rect l="l" t="t" r="r" b="b"/>
            <a:pathLst>
              <a:path w="109" h="6871">
                <a:moveTo>
                  <a:pt x="0" y="6870"/>
                </a:moveTo>
                <a:lnTo>
                  <a:pt x="108" y="6870"/>
                </a:lnTo>
                <a:lnTo>
                  <a:pt x="108" y="0"/>
                </a:lnTo>
                <a:lnTo>
                  <a:pt x="0" y="0"/>
                </a:lnTo>
                <a:lnTo>
                  <a:pt x="0" y="687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CustomShape 197"/>
          <p:cNvSpPr/>
          <p:nvPr/>
        </p:nvSpPr>
        <p:spPr>
          <a:xfrm>
            <a:off x="8091360" y="3211560"/>
            <a:ext cx="37080" cy="3368880"/>
          </a:xfrm>
          <a:custGeom>
            <a:avLst/>
            <a:gdLst/>
            <a:ahLst/>
            <a:rect l="l" t="t" r="r" b="b"/>
            <a:pathLst>
              <a:path w="110" h="7026">
                <a:moveTo>
                  <a:pt x="0" y="7025"/>
                </a:moveTo>
                <a:lnTo>
                  <a:pt x="109" y="7025"/>
                </a:lnTo>
                <a:lnTo>
                  <a:pt x="109" y="0"/>
                </a:lnTo>
                <a:lnTo>
                  <a:pt x="0" y="0"/>
                </a:lnTo>
                <a:lnTo>
                  <a:pt x="0" y="702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6" name="CustomShape 198"/>
          <p:cNvSpPr/>
          <p:nvPr/>
        </p:nvSpPr>
        <p:spPr>
          <a:xfrm>
            <a:off x="8129880" y="2914920"/>
            <a:ext cx="37080" cy="3664800"/>
          </a:xfrm>
          <a:custGeom>
            <a:avLst/>
            <a:gdLst/>
            <a:ahLst/>
            <a:rect l="l" t="t" r="r" b="b"/>
            <a:pathLst>
              <a:path w="110" h="7643">
                <a:moveTo>
                  <a:pt x="0" y="7642"/>
                </a:moveTo>
                <a:lnTo>
                  <a:pt x="109" y="7642"/>
                </a:lnTo>
                <a:lnTo>
                  <a:pt x="109" y="0"/>
                </a:lnTo>
                <a:lnTo>
                  <a:pt x="0" y="0"/>
                </a:lnTo>
                <a:lnTo>
                  <a:pt x="0" y="764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CustomShape 199"/>
          <p:cNvSpPr/>
          <p:nvPr/>
        </p:nvSpPr>
        <p:spPr>
          <a:xfrm>
            <a:off x="8168400" y="1803960"/>
            <a:ext cx="37080" cy="4776120"/>
          </a:xfrm>
          <a:custGeom>
            <a:avLst/>
            <a:gdLst/>
            <a:ahLst/>
            <a:rect l="l" t="t" r="r" b="b"/>
            <a:pathLst>
              <a:path w="110" h="9958">
                <a:moveTo>
                  <a:pt x="0" y="9957"/>
                </a:moveTo>
                <a:lnTo>
                  <a:pt x="109" y="9957"/>
                </a:lnTo>
                <a:lnTo>
                  <a:pt x="109" y="0"/>
                </a:lnTo>
                <a:lnTo>
                  <a:pt x="0" y="0"/>
                </a:lnTo>
                <a:lnTo>
                  <a:pt x="0" y="995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CustomShape 200"/>
          <p:cNvSpPr/>
          <p:nvPr/>
        </p:nvSpPr>
        <p:spPr>
          <a:xfrm>
            <a:off x="8206920" y="2433600"/>
            <a:ext cx="36720" cy="4146840"/>
          </a:xfrm>
          <a:custGeom>
            <a:avLst/>
            <a:gdLst/>
            <a:ahLst/>
            <a:rect l="l" t="t" r="r" b="b"/>
            <a:pathLst>
              <a:path w="109" h="8647">
                <a:moveTo>
                  <a:pt x="0" y="8646"/>
                </a:moveTo>
                <a:lnTo>
                  <a:pt x="108" y="8646"/>
                </a:lnTo>
                <a:lnTo>
                  <a:pt x="108" y="0"/>
                </a:lnTo>
                <a:lnTo>
                  <a:pt x="0" y="0"/>
                </a:lnTo>
                <a:lnTo>
                  <a:pt x="0" y="864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201"/>
          <p:cNvSpPr/>
          <p:nvPr/>
        </p:nvSpPr>
        <p:spPr>
          <a:xfrm>
            <a:off x="8245080" y="2804040"/>
            <a:ext cx="37080" cy="3776040"/>
          </a:xfrm>
          <a:custGeom>
            <a:avLst/>
            <a:gdLst/>
            <a:ahLst/>
            <a:rect l="l" t="t" r="r" b="b"/>
            <a:pathLst>
              <a:path w="110" h="7874">
                <a:moveTo>
                  <a:pt x="0" y="7873"/>
                </a:moveTo>
                <a:lnTo>
                  <a:pt x="109" y="7873"/>
                </a:lnTo>
                <a:lnTo>
                  <a:pt x="109" y="0"/>
                </a:lnTo>
                <a:lnTo>
                  <a:pt x="0" y="0"/>
                </a:lnTo>
                <a:lnTo>
                  <a:pt x="0" y="787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CustomShape 202"/>
          <p:cNvSpPr/>
          <p:nvPr/>
        </p:nvSpPr>
        <p:spPr>
          <a:xfrm>
            <a:off x="8283600" y="2544840"/>
            <a:ext cx="37080" cy="4035240"/>
          </a:xfrm>
          <a:custGeom>
            <a:avLst/>
            <a:gdLst/>
            <a:ahLst/>
            <a:rect l="l" t="t" r="r" b="b"/>
            <a:pathLst>
              <a:path w="110" h="8414">
                <a:moveTo>
                  <a:pt x="0" y="8413"/>
                </a:moveTo>
                <a:lnTo>
                  <a:pt x="109" y="8413"/>
                </a:lnTo>
                <a:lnTo>
                  <a:pt x="109" y="0"/>
                </a:lnTo>
                <a:lnTo>
                  <a:pt x="0" y="0"/>
                </a:lnTo>
                <a:lnTo>
                  <a:pt x="0" y="841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203"/>
          <p:cNvSpPr/>
          <p:nvPr/>
        </p:nvSpPr>
        <p:spPr>
          <a:xfrm>
            <a:off x="8322120" y="1544400"/>
            <a:ext cx="36720" cy="5035680"/>
          </a:xfrm>
          <a:custGeom>
            <a:avLst/>
            <a:gdLst/>
            <a:ahLst/>
            <a:rect l="l" t="t" r="r" b="b"/>
            <a:pathLst>
              <a:path w="109" h="10499">
                <a:moveTo>
                  <a:pt x="0" y="10498"/>
                </a:moveTo>
                <a:lnTo>
                  <a:pt x="108" y="10498"/>
                </a:lnTo>
                <a:lnTo>
                  <a:pt x="108" y="0"/>
                </a:lnTo>
                <a:lnTo>
                  <a:pt x="0" y="0"/>
                </a:lnTo>
                <a:lnTo>
                  <a:pt x="0" y="1049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CustomShape 204"/>
          <p:cNvSpPr/>
          <p:nvPr/>
        </p:nvSpPr>
        <p:spPr>
          <a:xfrm>
            <a:off x="8359920" y="1248120"/>
            <a:ext cx="37080" cy="5331600"/>
          </a:xfrm>
          <a:custGeom>
            <a:avLst/>
            <a:gdLst/>
            <a:ahLst/>
            <a:rect l="l" t="t" r="r" b="b"/>
            <a:pathLst>
              <a:path w="110" h="11116">
                <a:moveTo>
                  <a:pt x="0" y="11115"/>
                </a:moveTo>
                <a:lnTo>
                  <a:pt x="109" y="11115"/>
                </a:lnTo>
                <a:lnTo>
                  <a:pt x="109" y="0"/>
                </a:lnTo>
                <a:lnTo>
                  <a:pt x="0" y="0"/>
                </a:lnTo>
                <a:lnTo>
                  <a:pt x="0" y="1111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205"/>
          <p:cNvSpPr/>
          <p:nvPr/>
        </p:nvSpPr>
        <p:spPr>
          <a:xfrm>
            <a:off x="8398440" y="1581840"/>
            <a:ext cx="37080" cy="4998240"/>
          </a:xfrm>
          <a:custGeom>
            <a:avLst/>
            <a:gdLst/>
            <a:ahLst/>
            <a:rect l="l" t="t" r="r" b="b"/>
            <a:pathLst>
              <a:path w="110" h="10421">
                <a:moveTo>
                  <a:pt x="0" y="10420"/>
                </a:moveTo>
                <a:lnTo>
                  <a:pt x="109" y="10420"/>
                </a:lnTo>
                <a:lnTo>
                  <a:pt x="109" y="0"/>
                </a:lnTo>
                <a:lnTo>
                  <a:pt x="0" y="0"/>
                </a:lnTo>
                <a:lnTo>
                  <a:pt x="0" y="1042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CustomShape 206"/>
          <p:cNvSpPr/>
          <p:nvPr/>
        </p:nvSpPr>
        <p:spPr>
          <a:xfrm>
            <a:off x="8436960" y="877680"/>
            <a:ext cx="37080" cy="5702400"/>
          </a:xfrm>
          <a:custGeom>
            <a:avLst/>
            <a:gdLst/>
            <a:ahLst/>
            <a:rect l="l" t="t" r="r" b="b"/>
            <a:pathLst>
              <a:path w="110" h="11888">
                <a:moveTo>
                  <a:pt x="0" y="11887"/>
                </a:moveTo>
                <a:lnTo>
                  <a:pt x="109" y="11887"/>
                </a:lnTo>
                <a:lnTo>
                  <a:pt x="109" y="0"/>
                </a:lnTo>
                <a:lnTo>
                  <a:pt x="0" y="0"/>
                </a:lnTo>
                <a:lnTo>
                  <a:pt x="0" y="1188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CustomShape 207"/>
          <p:cNvSpPr/>
          <p:nvPr/>
        </p:nvSpPr>
        <p:spPr>
          <a:xfrm>
            <a:off x="8475480" y="2507400"/>
            <a:ext cx="36720" cy="4072680"/>
          </a:xfrm>
          <a:custGeom>
            <a:avLst/>
            <a:gdLst/>
            <a:ahLst/>
            <a:rect l="l" t="t" r="r" b="b"/>
            <a:pathLst>
              <a:path w="109" h="8492">
                <a:moveTo>
                  <a:pt x="0" y="8491"/>
                </a:moveTo>
                <a:lnTo>
                  <a:pt x="108" y="8491"/>
                </a:lnTo>
                <a:lnTo>
                  <a:pt x="108" y="0"/>
                </a:lnTo>
                <a:lnTo>
                  <a:pt x="0" y="0"/>
                </a:lnTo>
                <a:lnTo>
                  <a:pt x="0" y="84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CustomShape 208"/>
          <p:cNvSpPr/>
          <p:nvPr/>
        </p:nvSpPr>
        <p:spPr>
          <a:xfrm>
            <a:off x="8513640" y="1322640"/>
            <a:ext cx="37080" cy="5257080"/>
          </a:xfrm>
          <a:custGeom>
            <a:avLst/>
            <a:gdLst/>
            <a:ahLst/>
            <a:rect l="l" t="t" r="r" b="b"/>
            <a:pathLst>
              <a:path w="110" h="10961">
                <a:moveTo>
                  <a:pt x="0" y="10960"/>
                </a:moveTo>
                <a:lnTo>
                  <a:pt x="109" y="10960"/>
                </a:lnTo>
                <a:lnTo>
                  <a:pt x="109" y="0"/>
                </a:lnTo>
                <a:lnTo>
                  <a:pt x="0" y="0"/>
                </a:lnTo>
                <a:lnTo>
                  <a:pt x="0" y="1096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CustomShape 209"/>
          <p:cNvSpPr/>
          <p:nvPr/>
        </p:nvSpPr>
        <p:spPr>
          <a:xfrm>
            <a:off x="8552160" y="1841040"/>
            <a:ext cx="37080" cy="4739040"/>
          </a:xfrm>
          <a:custGeom>
            <a:avLst/>
            <a:gdLst/>
            <a:ahLst/>
            <a:rect l="l" t="t" r="r" b="b"/>
            <a:pathLst>
              <a:path w="110" h="9881">
                <a:moveTo>
                  <a:pt x="0" y="9880"/>
                </a:moveTo>
                <a:lnTo>
                  <a:pt x="109" y="9880"/>
                </a:lnTo>
                <a:lnTo>
                  <a:pt x="109" y="0"/>
                </a:lnTo>
                <a:lnTo>
                  <a:pt x="0" y="0"/>
                </a:lnTo>
                <a:lnTo>
                  <a:pt x="0" y="988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8" name="CustomShape 210"/>
          <p:cNvSpPr/>
          <p:nvPr/>
        </p:nvSpPr>
        <p:spPr>
          <a:xfrm>
            <a:off x="8590680" y="2136960"/>
            <a:ext cx="37080" cy="4443120"/>
          </a:xfrm>
          <a:custGeom>
            <a:avLst/>
            <a:gdLst/>
            <a:ahLst/>
            <a:rect l="l" t="t" r="r" b="b"/>
            <a:pathLst>
              <a:path w="110" h="9264">
                <a:moveTo>
                  <a:pt x="0" y="9263"/>
                </a:moveTo>
                <a:lnTo>
                  <a:pt x="109" y="9263"/>
                </a:lnTo>
                <a:lnTo>
                  <a:pt x="109" y="0"/>
                </a:lnTo>
                <a:lnTo>
                  <a:pt x="0" y="0"/>
                </a:lnTo>
                <a:lnTo>
                  <a:pt x="0" y="926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CustomShape 211"/>
          <p:cNvSpPr/>
          <p:nvPr/>
        </p:nvSpPr>
        <p:spPr>
          <a:xfrm>
            <a:off x="8629200" y="2136960"/>
            <a:ext cx="36720" cy="4443120"/>
          </a:xfrm>
          <a:custGeom>
            <a:avLst/>
            <a:gdLst/>
            <a:ahLst/>
            <a:rect l="l" t="t" r="r" b="b"/>
            <a:pathLst>
              <a:path w="109" h="9264">
                <a:moveTo>
                  <a:pt x="0" y="9263"/>
                </a:moveTo>
                <a:lnTo>
                  <a:pt x="108" y="9263"/>
                </a:lnTo>
                <a:lnTo>
                  <a:pt x="108" y="0"/>
                </a:lnTo>
                <a:lnTo>
                  <a:pt x="0" y="0"/>
                </a:lnTo>
                <a:lnTo>
                  <a:pt x="0" y="926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CustomShape 212"/>
          <p:cNvSpPr/>
          <p:nvPr/>
        </p:nvSpPr>
        <p:spPr>
          <a:xfrm>
            <a:off x="8667360" y="2396160"/>
            <a:ext cx="37080" cy="4183920"/>
          </a:xfrm>
          <a:custGeom>
            <a:avLst/>
            <a:gdLst/>
            <a:ahLst/>
            <a:rect l="l" t="t" r="r" b="b"/>
            <a:pathLst>
              <a:path w="110" h="8724">
                <a:moveTo>
                  <a:pt x="0" y="8723"/>
                </a:moveTo>
                <a:lnTo>
                  <a:pt x="109" y="8723"/>
                </a:lnTo>
                <a:lnTo>
                  <a:pt x="109" y="0"/>
                </a:lnTo>
                <a:lnTo>
                  <a:pt x="0" y="0"/>
                </a:lnTo>
                <a:lnTo>
                  <a:pt x="0" y="872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CustomShape 213"/>
          <p:cNvSpPr/>
          <p:nvPr/>
        </p:nvSpPr>
        <p:spPr>
          <a:xfrm>
            <a:off x="8705880" y="2656080"/>
            <a:ext cx="37080" cy="3924000"/>
          </a:xfrm>
          <a:custGeom>
            <a:avLst/>
            <a:gdLst/>
            <a:ahLst/>
            <a:rect l="l" t="t" r="r" b="b"/>
            <a:pathLst>
              <a:path w="110" h="8183">
                <a:moveTo>
                  <a:pt x="0" y="8182"/>
                </a:moveTo>
                <a:lnTo>
                  <a:pt x="109" y="8182"/>
                </a:lnTo>
                <a:lnTo>
                  <a:pt x="109" y="0"/>
                </a:lnTo>
                <a:lnTo>
                  <a:pt x="0" y="0"/>
                </a:lnTo>
                <a:lnTo>
                  <a:pt x="0" y="818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2" name="CustomShape 214"/>
          <p:cNvSpPr/>
          <p:nvPr/>
        </p:nvSpPr>
        <p:spPr>
          <a:xfrm>
            <a:off x="8744400" y="2877840"/>
            <a:ext cx="37080" cy="3701880"/>
          </a:xfrm>
          <a:custGeom>
            <a:avLst/>
            <a:gdLst/>
            <a:ahLst/>
            <a:rect l="l" t="t" r="r" b="b"/>
            <a:pathLst>
              <a:path w="110" h="7720">
                <a:moveTo>
                  <a:pt x="0" y="7719"/>
                </a:moveTo>
                <a:lnTo>
                  <a:pt x="109" y="7719"/>
                </a:lnTo>
                <a:lnTo>
                  <a:pt x="109" y="0"/>
                </a:lnTo>
                <a:lnTo>
                  <a:pt x="0" y="0"/>
                </a:lnTo>
                <a:lnTo>
                  <a:pt x="0" y="771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CustomShape 215"/>
          <p:cNvSpPr/>
          <p:nvPr/>
        </p:nvSpPr>
        <p:spPr>
          <a:xfrm>
            <a:off x="8782920" y="2174400"/>
            <a:ext cx="36720" cy="4405320"/>
          </a:xfrm>
          <a:custGeom>
            <a:avLst/>
            <a:gdLst/>
            <a:ahLst/>
            <a:rect l="l" t="t" r="r" b="b"/>
            <a:pathLst>
              <a:path w="109" h="9186">
                <a:moveTo>
                  <a:pt x="0" y="9185"/>
                </a:moveTo>
                <a:lnTo>
                  <a:pt x="108" y="9185"/>
                </a:lnTo>
                <a:lnTo>
                  <a:pt x="108" y="0"/>
                </a:lnTo>
                <a:lnTo>
                  <a:pt x="0" y="0"/>
                </a:lnTo>
                <a:lnTo>
                  <a:pt x="0" y="918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216"/>
          <p:cNvSpPr/>
          <p:nvPr/>
        </p:nvSpPr>
        <p:spPr>
          <a:xfrm>
            <a:off x="8821080" y="2507400"/>
            <a:ext cx="37080" cy="4072680"/>
          </a:xfrm>
          <a:custGeom>
            <a:avLst/>
            <a:gdLst/>
            <a:ahLst/>
            <a:rect l="l" t="t" r="r" b="b"/>
            <a:pathLst>
              <a:path w="110" h="8492">
                <a:moveTo>
                  <a:pt x="0" y="8491"/>
                </a:moveTo>
                <a:lnTo>
                  <a:pt x="109" y="8491"/>
                </a:lnTo>
                <a:lnTo>
                  <a:pt x="109" y="0"/>
                </a:lnTo>
                <a:lnTo>
                  <a:pt x="0" y="0"/>
                </a:lnTo>
                <a:lnTo>
                  <a:pt x="0" y="849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CustomShape 217"/>
          <p:cNvSpPr/>
          <p:nvPr/>
        </p:nvSpPr>
        <p:spPr>
          <a:xfrm>
            <a:off x="8859600" y="2952360"/>
            <a:ext cx="37080" cy="3627360"/>
          </a:xfrm>
          <a:custGeom>
            <a:avLst/>
            <a:gdLst/>
            <a:ahLst/>
            <a:rect l="l" t="t" r="r" b="b"/>
            <a:pathLst>
              <a:path w="110" h="7565">
                <a:moveTo>
                  <a:pt x="0" y="7564"/>
                </a:moveTo>
                <a:lnTo>
                  <a:pt x="109" y="7564"/>
                </a:lnTo>
                <a:lnTo>
                  <a:pt x="109" y="0"/>
                </a:lnTo>
                <a:lnTo>
                  <a:pt x="0" y="0"/>
                </a:lnTo>
                <a:lnTo>
                  <a:pt x="0" y="756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CustomShape 218"/>
          <p:cNvSpPr/>
          <p:nvPr/>
        </p:nvSpPr>
        <p:spPr>
          <a:xfrm>
            <a:off x="8898120" y="2989080"/>
            <a:ext cx="36720" cy="3591000"/>
          </a:xfrm>
          <a:custGeom>
            <a:avLst/>
            <a:gdLst/>
            <a:ahLst/>
            <a:rect l="l" t="t" r="r" b="b"/>
            <a:pathLst>
              <a:path w="109" h="7489">
                <a:moveTo>
                  <a:pt x="0" y="7488"/>
                </a:moveTo>
                <a:lnTo>
                  <a:pt x="108" y="7488"/>
                </a:lnTo>
                <a:lnTo>
                  <a:pt x="108" y="0"/>
                </a:lnTo>
                <a:lnTo>
                  <a:pt x="0" y="0"/>
                </a:lnTo>
                <a:lnTo>
                  <a:pt x="0" y="748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CustomShape 219"/>
          <p:cNvSpPr/>
          <p:nvPr/>
        </p:nvSpPr>
        <p:spPr>
          <a:xfrm>
            <a:off x="8935920" y="2692800"/>
            <a:ext cx="37080" cy="3887280"/>
          </a:xfrm>
          <a:custGeom>
            <a:avLst/>
            <a:gdLst/>
            <a:ahLst/>
            <a:rect l="l" t="t" r="r" b="b"/>
            <a:pathLst>
              <a:path w="110" h="8106">
                <a:moveTo>
                  <a:pt x="0" y="8105"/>
                </a:moveTo>
                <a:lnTo>
                  <a:pt x="109" y="8105"/>
                </a:lnTo>
                <a:lnTo>
                  <a:pt x="109" y="0"/>
                </a:lnTo>
                <a:lnTo>
                  <a:pt x="0" y="0"/>
                </a:lnTo>
                <a:lnTo>
                  <a:pt x="0" y="810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CustomShape 220"/>
          <p:cNvSpPr/>
          <p:nvPr/>
        </p:nvSpPr>
        <p:spPr>
          <a:xfrm>
            <a:off x="8974440" y="2544840"/>
            <a:ext cx="37080" cy="4035240"/>
          </a:xfrm>
          <a:custGeom>
            <a:avLst/>
            <a:gdLst/>
            <a:ahLst/>
            <a:rect l="l" t="t" r="r" b="b"/>
            <a:pathLst>
              <a:path w="110" h="8414">
                <a:moveTo>
                  <a:pt x="0" y="8413"/>
                </a:moveTo>
                <a:lnTo>
                  <a:pt x="109" y="8413"/>
                </a:lnTo>
                <a:lnTo>
                  <a:pt x="109" y="0"/>
                </a:lnTo>
                <a:lnTo>
                  <a:pt x="0" y="0"/>
                </a:lnTo>
                <a:lnTo>
                  <a:pt x="0" y="841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221"/>
          <p:cNvSpPr/>
          <p:nvPr/>
        </p:nvSpPr>
        <p:spPr>
          <a:xfrm>
            <a:off x="9012960" y="2285280"/>
            <a:ext cx="37080" cy="4294440"/>
          </a:xfrm>
          <a:custGeom>
            <a:avLst/>
            <a:gdLst/>
            <a:ahLst/>
            <a:rect l="l" t="t" r="r" b="b"/>
            <a:pathLst>
              <a:path w="110" h="8955">
                <a:moveTo>
                  <a:pt x="0" y="8954"/>
                </a:moveTo>
                <a:lnTo>
                  <a:pt x="109" y="8954"/>
                </a:lnTo>
                <a:lnTo>
                  <a:pt x="109" y="0"/>
                </a:lnTo>
                <a:lnTo>
                  <a:pt x="0" y="0"/>
                </a:lnTo>
                <a:lnTo>
                  <a:pt x="0" y="895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222"/>
          <p:cNvSpPr/>
          <p:nvPr/>
        </p:nvSpPr>
        <p:spPr>
          <a:xfrm>
            <a:off x="9051480" y="2285280"/>
            <a:ext cx="36720" cy="4294440"/>
          </a:xfrm>
          <a:custGeom>
            <a:avLst/>
            <a:gdLst/>
            <a:ahLst/>
            <a:rect l="l" t="t" r="r" b="b"/>
            <a:pathLst>
              <a:path w="109" h="8955">
                <a:moveTo>
                  <a:pt x="0" y="8954"/>
                </a:moveTo>
                <a:lnTo>
                  <a:pt x="108" y="8954"/>
                </a:lnTo>
                <a:lnTo>
                  <a:pt x="108" y="0"/>
                </a:lnTo>
                <a:lnTo>
                  <a:pt x="0" y="0"/>
                </a:lnTo>
                <a:lnTo>
                  <a:pt x="0" y="895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CustomShape 223"/>
          <p:cNvSpPr/>
          <p:nvPr/>
        </p:nvSpPr>
        <p:spPr>
          <a:xfrm>
            <a:off x="9089640" y="3915360"/>
            <a:ext cx="37080" cy="2664360"/>
          </a:xfrm>
          <a:custGeom>
            <a:avLst/>
            <a:gdLst/>
            <a:ahLst/>
            <a:rect l="l" t="t" r="r" b="b"/>
            <a:pathLst>
              <a:path w="110" h="5558">
                <a:moveTo>
                  <a:pt x="0" y="5557"/>
                </a:moveTo>
                <a:lnTo>
                  <a:pt x="109" y="5557"/>
                </a:lnTo>
                <a:lnTo>
                  <a:pt x="109" y="0"/>
                </a:lnTo>
                <a:lnTo>
                  <a:pt x="0" y="0"/>
                </a:lnTo>
                <a:lnTo>
                  <a:pt x="0" y="555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CustomShape 224"/>
          <p:cNvSpPr/>
          <p:nvPr/>
        </p:nvSpPr>
        <p:spPr>
          <a:xfrm>
            <a:off x="9128160" y="5952960"/>
            <a:ext cx="37080" cy="626760"/>
          </a:xfrm>
          <a:custGeom>
            <a:avLst/>
            <a:gdLst/>
            <a:ahLst/>
            <a:rect l="l" t="t" r="r" b="b"/>
            <a:pathLst>
              <a:path w="110" h="1313">
                <a:moveTo>
                  <a:pt x="0" y="1312"/>
                </a:moveTo>
                <a:lnTo>
                  <a:pt x="109" y="1312"/>
                </a:lnTo>
                <a:lnTo>
                  <a:pt x="109" y="0"/>
                </a:lnTo>
                <a:lnTo>
                  <a:pt x="0" y="0"/>
                </a:lnTo>
                <a:lnTo>
                  <a:pt x="0" y="131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CustomShape 225"/>
          <p:cNvSpPr/>
          <p:nvPr/>
        </p:nvSpPr>
        <p:spPr>
          <a:xfrm rot="16200000">
            <a:off x="581040" y="888480"/>
            <a:ext cx="3391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150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34" name="CustomShape 226"/>
          <p:cNvSpPr/>
          <p:nvPr/>
        </p:nvSpPr>
        <p:spPr>
          <a:xfrm>
            <a:off x="2127600" y="162000"/>
            <a:ext cx="6007320" cy="105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Gap closing + Misassembly correction + SNP/InDel fixes (pilon-1.22)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835" name="" descr=""/>
          <p:cNvPicPr/>
          <p:nvPr/>
        </p:nvPicPr>
        <p:blipFill>
          <a:blip r:embed="rId1"/>
          <a:stretch/>
        </p:blipFill>
        <p:spPr>
          <a:xfrm>
            <a:off x="1426680" y="1964520"/>
            <a:ext cx="1862280" cy="248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" descr=""/>
          <p:cNvPicPr/>
          <p:nvPr/>
        </p:nvPicPr>
        <p:blipFill>
          <a:blip r:embed="rId1"/>
          <a:stretch/>
        </p:blipFill>
        <p:spPr>
          <a:xfrm>
            <a:off x="91440" y="914400"/>
            <a:ext cx="6400440" cy="6579360"/>
          </a:xfrm>
          <a:prstGeom prst="rect">
            <a:avLst/>
          </a:prstGeom>
          <a:ln>
            <a:noFill/>
          </a:ln>
        </p:spPr>
      </p:pic>
      <p:sp>
        <p:nvSpPr>
          <p:cNvPr id="837" name="CustomShape 1"/>
          <p:cNvSpPr/>
          <p:nvPr/>
        </p:nvSpPr>
        <p:spPr>
          <a:xfrm>
            <a:off x="91080" y="39600"/>
            <a:ext cx="9780840" cy="105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Gap closing + Misassembly correction + SNP/InDel fixes (pilon-1.22)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38" name="CustomShape 2"/>
          <p:cNvSpPr/>
          <p:nvPr/>
        </p:nvSpPr>
        <p:spPr>
          <a:xfrm>
            <a:off x="6236280" y="7035480"/>
            <a:ext cx="4100760" cy="52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1" lang="en-US" sz="1370" spc="-1" strike="noStrike">
                <a:solidFill>
                  <a:srgbClr val="000000"/>
                </a:solidFill>
                <a:latin typeface="Arial"/>
                <a:ea typeface="DejaVu Sans"/>
              </a:rPr>
              <a:t>32 266 gaps of 195 685 processed so far</a:t>
            </a:r>
            <a:endParaRPr b="0" lang="en-US" sz="137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CustomShape 1"/>
          <p:cNvSpPr/>
          <p:nvPr/>
        </p:nvSpPr>
        <p:spPr>
          <a:xfrm>
            <a:off x="1487160" y="649080"/>
            <a:ext cx="790560" cy="6098040"/>
          </a:xfrm>
          <a:custGeom>
            <a:avLst/>
            <a:gdLst/>
            <a:ahLst/>
            <a:rect l="l" t="t" r="r" b="b"/>
            <a:pathLst>
              <a:path w="2203" h="12712">
                <a:moveTo>
                  <a:pt x="0" y="12711"/>
                </a:moveTo>
                <a:lnTo>
                  <a:pt x="2202" y="12711"/>
                </a:lnTo>
                <a:lnTo>
                  <a:pt x="2202" y="0"/>
                </a:lnTo>
                <a:lnTo>
                  <a:pt x="0" y="0"/>
                </a:lnTo>
                <a:lnTo>
                  <a:pt x="0" y="1271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2"/>
          <p:cNvSpPr/>
          <p:nvPr/>
        </p:nvSpPr>
        <p:spPr>
          <a:xfrm>
            <a:off x="2278800" y="4734720"/>
            <a:ext cx="461880" cy="2012760"/>
          </a:xfrm>
          <a:custGeom>
            <a:avLst/>
            <a:gdLst/>
            <a:ahLst/>
            <a:rect l="l" t="t" r="r" b="b"/>
            <a:pathLst>
              <a:path w="1290" h="4200">
                <a:moveTo>
                  <a:pt x="0" y="4199"/>
                </a:moveTo>
                <a:lnTo>
                  <a:pt x="1289" y="4199"/>
                </a:lnTo>
                <a:lnTo>
                  <a:pt x="1289" y="0"/>
                </a:lnTo>
                <a:lnTo>
                  <a:pt x="0" y="0"/>
                </a:lnTo>
                <a:lnTo>
                  <a:pt x="0" y="4199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CustomShape 3"/>
          <p:cNvSpPr/>
          <p:nvPr/>
        </p:nvSpPr>
        <p:spPr>
          <a:xfrm>
            <a:off x="3070800" y="6704280"/>
            <a:ext cx="253800" cy="43200"/>
          </a:xfrm>
          <a:custGeom>
            <a:avLst/>
            <a:gdLst/>
            <a:ahLst/>
            <a:rect l="l" t="t" r="r" b="b"/>
            <a:pathLst>
              <a:path w="712" h="97">
                <a:moveTo>
                  <a:pt x="0" y="96"/>
                </a:moveTo>
                <a:lnTo>
                  <a:pt x="711" y="96"/>
                </a:lnTo>
                <a:lnTo>
                  <a:pt x="711" y="0"/>
                </a:lnTo>
                <a:lnTo>
                  <a:pt x="0" y="0"/>
                </a:lnTo>
                <a:lnTo>
                  <a:pt x="0" y="9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4"/>
          <p:cNvSpPr/>
          <p:nvPr/>
        </p:nvSpPr>
        <p:spPr>
          <a:xfrm>
            <a:off x="3325320" y="6700320"/>
            <a:ext cx="206640" cy="47160"/>
          </a:xfrm>
          <a:custGeom>
            <a:avLst/>
            <a:gdLst/>
            <a:ahLst/>
            <a:rect l="l" t="t" r="r" b="b"/>
            <a:pathLst>
              <a:path w="581" h="105">
                <a:moveTo>
                  <a:pt x="0" y="104"/>
                </a:moveTo>
                <a:lnTo>
                  <a:pt x="580" y="104"/>
                </a:lnTo>
                <a:lnTo>
                  <a:pt x="580" y="0"/>
                </a:lnTo>
                <a:lnTo>
                  <a:pt x="0" y="0"/>
                </a:lnTo>
                <a:lnTo>
                  <a:pt x="0" y="10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5"/>
          <p:cNvSpPr/>
          <p:nvPr/>
        </p:nvSpPr>
        <p:spPr>
          <a:xfrm>
            <a:off x="3709800" y="6721200"/>
            <a:ext cx="151200" cy="25560"/>
          </a:xfrm>
          <a:custGeom>
            <a:avLst/>
            <a:gdLst/>
            <a:ahLst/>
            <a:rect l="l" t="t" r="r" b="b"/>
            <a:pathLst>
              <a:path w="427" h="60">
                <a:moveTo>
                  <a:pt x="0" y="59"/>
                </a:moveTo>
                <a:lnTo>
                  <a:pt x="426" y="59"/>
                </a:lnTo>
                <a:lnTo>
                  <a:pt x="426" y="0"/>
                </a:lnTo>
                <a:lnTo>
                  <a:pt x="0" y="0"/>
                </a:lnTo>
                <a:lnTo>
                  <a:pt x="0" y="59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CustomShape 6"/>
          <p:cNvSpPr/>
          <p:nvPr/>
        </p:nvSpPr>
        <p:spPr>
          <a:xfrm>
            <a:off x="3862440" y="6725520"/>
            <a:ext cx="133200" cy="21960"/>
          </a:xfrm>
          <a:custGeom>
            <a:avLst/>
            <a:gdLst/>
            <a:ahLst/>
            <a:rect l="l" t="t" r="r" b="b"/>
            <a:pathLst>
              <a:path w="377" h="52">
                <a:moveTo>
                  <a:pt x="0" y="51"/>
                </a:moveTo>
                <a:lnTo>
                  <a:pt x="376" y="51"/>
                </a:lnTo>
                <a:lnTo>
                  <a:pt x="376" y="0"/>
                </a:lnTo>
                <a:lnTo>
                  <a:pt x="0" y="0"/>
                </a:lnTo>
                <a:lnTo>
                  <a:pt x="0" y="5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CustomShape 7"/>
          <p:cNvSpPr/>
          <p:nvPr/>
        </p:nvSpPr>
        <p:spPr>
          <a:xfrm>
            <a:off x="4117320" y="6739920"/>
            <a:ext cx="107280" cy="7560"/>
          </a:xfrm>
          <a:custGeom>
            <a:avLst/>
            <a:gdLst/>
            <a:ahLst/>
            <a:rect l="l" t="t" r="r" b="b"/>
            <a:pathLst>
              <a:path w="305" h="22">
                <a:moveTo>
                  <a:pt x="0" y="21"/>
                </a:moveTo>
                <a:lnTo>
                  <a:pt x="304" y="21"/>
                </a:lnTo>
                <a:lnTo>
                  <a:pt x="304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CustomShape 8"/>
          <p:cNvSpPr/>
          <p:nvPr/>
        </p:nvSpPr>
        <p:spPr>
          <a:xfrm>
            <a:off x="4226400" y="6739920"/>
            <a:ext cx="97920" cy="7560"/>
          </a:xfrm>
          <a:custGeom>
            <a:avLst/>
            <a:gdLst/>
            <a:ahLst/>
            <a:rect l="l" t="t" r="r" b="b"/>
            <a:pathLst>
              <a:path w="279" h="22">
                <a:moveTo>
                  <a:pt x="0" y="21"/>
                </a:moveTo>
                <a:lnTo>
                  <a:pt x="278" y="21"/>
                </a:lnTo>
                <a:lnTo>
                  <a:pt x="278" y="0"/>
                </a:lnTo>
                <a:lnTo>
                  <a:pt x="0" y="0"/>
                </a:lnTo>
                <a:lnTo>
                  <a:pt x="0" y="2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CustomShape 9"/>
          <p:cNvSpPr/>
          <p:nvPr/>
        </p:nvSpPr>
        <p:spPr>
          <a:xfrm>
            <a:off x="4417200" y="6743160"/>
            <a:ext cx="83160" cy="3600"/>
          </a:xfrm>
          <a:custGeom>
            <a:avLst/>
            <a:gdLst/>
            <a:ahLst/>
            <a:rect l="l" t="t" r="r" b="b"/>
            <a:pathLst>
              <a:path w="238" h="14">
                <a:moveTo>
                  <a:pt x="0" y="13"/>
                </a:moveTo>
                <a:lnTo>
                  <a:pt x="237" y="13"/>
                </a:lnTo>
                <a:lnTo>
                  <a:pt x="237" y="0"/>
                </a:lnTo>
                <a:lnTo>
                  <a:pt x="0" y="0"/>
                </a:lnTo>
                <a:lnTo>
                  <a:pt x="0" y="1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10"/>
          <p:cNvSpPr/>
          <p:nvPr/>
        </p:nvSpPr>
        <p:spPr>
          <a:xfrm>
            <a:off x="4501800" y="6743160"/>
            <a:ext cx="77400" cy="3600"/>
          </a:xfrm>
          <a:custGeom>
            <a:avLst/>
            <a:gdLst/>
            <a:ahLst/>
            <a:rect l="l" t="t" r="r" b="b"/>
            <a:pathLst>
              <a:path w="222" h="14">
                <a:moveTo>
                  <a:pt x="0" y="13"/>
                </a:moveTo>
                <a:lnTo>
                  <a:pt x="221" y="13"/>
                </a:lnTo>
                <a:lnTo>
                  <a:pt x="221" y="0"/>
                </a:lnTo>
                <a:lnTo>
                  <a:pt x="0" y="0"/>
                </a:lnTo>
                <a:lnTo>
                  <a:pt x="0" y="1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11"/>
          <p:cNvSpPr/>
          <p:nvPr/>
        </p:nvSpPr>
        <p:spPr>
          <a:xfrm>
            <a:off x="4654440" y="6742080"/>
            <a:ext cx="67680" cy="4680"/>
          </a:xfrm>
          <a:custGeom>
            <a:avLst/>
            <a:gdLst/>
            <a:ahLst/>
            <a:rect l="l" t="t" r="r" b="b"/>
            <a:pathLst>
              <a:path w="195" h="17">
                <a:moveTo>
                  <a:pt x="0" y="16"/>
                </a:moveTo>
                <a:lnTo>
                  <a:pt x="194" y="16"/>
                </a:lnTo>
                <a:lnTo>
                  <a:pt x="194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12"/>
          <p:cNvSpPr/>
          <p:nvPr/>
        </p:nvSpPr>
        <p:spPr>
          <a:xfrm>
            <a:off x="4723560" y="6743160"/>
            <a:ext cx="63720" cy="3960"/>
          </a:xfrm>
          <a:custGeom>
            <a:avLst/>
            <a:gdLst/>
            <a:ahLst/>
            <a:rect l="l" t="t" r="r" b="b"/>
            <a:pathLst>
              <a:path w="184" h="15">
                <a:moveTo>
                  <a:pt x="0" y="14"/>
                </a:moveTo>
                <a:lnTo>
                  <a:pt x="183" y="14"/>
                </a:lnTo>
                <a:lnTo>
                  <a:pt x="183" y="0"/>
                </a:lnTo>
                <a:lnTo>
                  <a:pt x="0" y="0"/>
                </a:lnTo>
                <a:lnTo>
                  <a:pt x="0" y="1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CustomShape 13"/>
          <p:cNvSpPr/>
          <p:nvPr/>
        </p:nvSpPr>
        <p:spPr>
          <a:xfrm>
            <a:off x="4851000" y="6744600"/>
            <a:ext cx="56880" cy="2520"/>
          </a:xfrm>
          <a:custGeom>
            <a:avLst/>
            <a:gdLst/>
            <a:ahLst/>
            <a:rect l="l" t="t" r="r" b="b"/>
            <a:pathLst>
              <a:path w="165" h="12">
                <a:moveTo>
                  <a:pt x="0" y="11"/>
                </a:moveTo>
                <a:lnTo>
                  <a:pt x="164" y="11"/>
                </a:lnTo>
                <a:lnTo>
                  <a:pt x="164" y="0"/>
                </a:lnTo>
                <a:lnTo>
                  <a:pt x="0" y="0"/>
                </a:lnTo>
                <a:lnTo>
                  <a:pt x="0" y="1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CustomShape 14"/>
          <p:cNvSpPr/>
          <p:nvPr/>
        </p:nvSpPr>
        <p:spPr>
          <a:xfrm>
            <a:off x="4909320" y="6744960"/>
            <a:ext cx="54000" cy="2520"/>
          </a:xfrm>
          <a:custGeom>
            <a:avLst/>
            <a:gdLst/>
            <a:ahLst/>
            <a:rect l="l" t="t" r="r" b="b"/>
            <a:pathLst>
              <a:path w="157" h="12">
                <a:moveTo>
                  <a:pt x="0" y="11"/>
                </a:moveTo>
                <a:lnTo>
                  <a:pt x="156" y="11"/>
                </a:lnTo>
                <a:lnTo>
                  <a:pt x="156" y="0"/>
                </a:lnTo>
                <a:lnTo>
                  <a:pt x="0" y="0"/>
                </a:lnTo>
                <a:lnTo>
                  <a:pt x="0" y="1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15"/>
          <p:cNvSpPr/>
          <p:nvPr/>
        </p:nvSpPr>
        <p:spPr>
          <a:xfrm>
            <a:off x="5018400" y="6747480"/>
            <a:ext cx="48960" cy="360"/>
          </a:xfrm>
          <a:custGeom>
            <a:avLst/>
            <a:gdLst/>
            <a:ahLst/>
            <a:rect l="l" t="t" r="r" b="b"/>
            <a:pathLst>
              <a:path w="143" h="7">
                <a:moveTo>
                  <a:pt x="0" y="6"/>
                </a:moveTo>
                <a:lnTo>
                  <a:pt x="142" y="6"/>
                </a:lnTo>
                <a:lnTo>
                  <a:pt x="142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CustomShape 16"/>
          <p:cNvSpPr/>
          <p:nvPr/>
        </p:nvSpPr>
        <p:spPr>
          <a:xfrm>
            <a:off x="5068440" y="6747840"/>
            <a:ext cx="47160" cy="360"/>
          </a:xfrm>
          <a:custGeom>
            <a:avLst/>
            <a:gdLst/>
            <a:ahLst/>
            <a:rect l="l" t="t" r="r" b="b"/>
            <a:pathLst>
              <a:path w="138" h="6">
                <a:moveTo>
                  <a:pt x="0" y="5"/>
                </a:moveTo>
                <a:lnTo>
                  <a:pt x="137" y="5"/>
                </a:lnTo>
                <a:lnTo>
                  <a:pt x="137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CustomShape 17"/>
          <p:cNvSpPr/>
          <p:nvPr/>
        </p:nvSpPr>
        <p:spPr>
          <a:xfrm>
            <a:off x="5163480" y="6747480"/>
            <a:ext cx="43200" cy="360"/>
          </a:xfrm>
          <a:custGeom>
            <a:avLst/>
            <a:gdLst/>
            <a:ahLst/>
            <a:rect l="l" t="t" r="r" b="b"/>
            <a:pathLst>
              <a:path w="127" h="7">
                <a:moveTo>
                  <a:pt x="0" y="6"/>
                </a:moveTo>
                <a:lnTo>
                  <a:pt x="126" y="6"/>
                </a:lnTo>
                <a:lnTo>
                  <a:pt x="126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CustomShape 18"/>
          <p:cNvSpPr/>
          <p:nvPr/>
        </p:nvSpPr>
        <p:spPr>
          <a:xfrm>
            <a:off x="5208480" y="6747480"/>
            <a:ext cx="42120" cy="360"/>
          </a:xfrm>
          <a:custGeom>
            <a:avLst/>
            <a:gdLst/>
            <a:ahLst/>
            <a:rect l="l" t="t" r="r" b="b"/>
            <a:pathLst>
              <a:path w="124" h="7">
                <a:moveTo>
                  <a:pt x="0" y="6"/>
                </a:moveTo>
                <a:lnTo>
                  <a:pt x="123" y="6"/>
                </a:lnTo>
                <a:lnTo>
                  <a:pt x="123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CustomShape 19"/>
          <p:cNvSpPr/>
          <p:nvPr/>
        </p:nvSpPr>
        <p:spPr>
          <a:xfrm>
            <a:off x="5293440" y="6746760"/>
            <a:ext cx="38160" cy="720"/>
          </a:xfrm>
          <a:custGeom>
            <a:avLst/>
            <a:gdLst/>
            <a:ahLst/>
            <a:rect l="l" t="t" r="r" b="b"/>
            <a:pathLst>
              <a:path w="113" h="8">
                <a:moveTo>
                  <a:pt x="0" y="7"/>
                </a:moveTo>
                <a:lnTo>
                  <a:pt x="112" y="7"/>
                </a:lnTo>
                <a:lnTo>
                  <a:pt x="112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8" name="CustomShape 20"/>
          <p:cNvSpPr/>
          <p:nvPr/>
        </p:nvSpPr>
        <p:spPr>
          <a:xfrm>
            <a:off x="5333040" y="6746400"/>
            <a:ext cx="37800" cy="1080"/>
          </a:xfrm>
          <a:custGeom>
            <a:avLst/>
            <a:gdLst/>
            <a:ahLst/>
            <a:rect l="l" t="t" r="r" b="b"/>
            <a:pathLst>
              <a:path w="112" h="9">
                <a:moveTo>
                  <a:pt x="0" y="8"/>
                </a:moveTo>
                <a:lnTo>
                  <a:pt x="111" y="8"/>
                </a:lnTo>
                <a:lnTo>
                  <a:pt x="111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9" name="CustomShape 21"/>
          <p:cNvSpPr/>
          <p:nvPr/>
        </p:nvSpPr>
        <p:spPr>
          <a:xfrm>
            <a:off x="5409720" y="6746760"/>
            <a:ext cx="35280" cy="720"/>
          </a:xfrm>
          <a:custGeom>
            <a:avLst/>
            <a:gdLst/>
            <a:ahLst/>
            <a:rect l="l" t="t" r="r" b="b"/>
            <a:pathLst>
              <a:path w="105" h="8">
                <a:moveTo>
                  <a:pt x="0" y="7"/>
                </a:moveTo>
                <a:lnTo>
                  <a:pt x="104" y="7"/>
                </a:lnTo>
                <a:lnTo>
                  <a:pt x="104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CustomShape 22"/>
          <p:cNvSpPr/>
          <p:nvPr/>
        </p:nvSpPr>
        <p:spPr>
          <a:xfrm>
            <a:off x="5446080" y="6747480"/>
            <a:ext cx="33840" cy="360"/>
          </a:xfrm>
          <a:custGeom>
            <a:avLst/>
            <a:gdLst/>
            <a:ahLst/>
            <a:rect l="l" t="t" r="r" b="b"/>
            <a:pathLst>
              <a:path w="101" h="7">
                <a:moveTo>
                  <a:pt x="0" y="6"/>
                </a:moveTo>
                <a:lnTo>
                  <a:pt x="100" y="6"/>
                </a:lnTo>
                <a:lnTo>
                  <a:pt x="10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CustomShape 23"/>
          <p:cNvSpPr/>
          <p:nvPr/>
        </p:nvSpPr>
        <p:spPr>
          <a:xfrm>
            <a:off x="5515200" y="6747480"/>
            <a:ext cx="32040" cy="360"/>
          </a:xfrm>
          <a:custGeom>
            <a:avLst/>
            <a:gdLst/>
            <a:ahLst/>
            <a:rect l="l" t="t" r="r" b="b"/>
            <a:pathLst>
              <a:path w="96" h="7">
                <a:moveTo>
                  <a:pt x="0" y="6"/>
                </a:moveTo>
                <a:lnTo>
                  <a:pt x="95" y="6"/>
                </a:lnTo>
                <a:lnTo>
                  <a:pt x="95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2" name="CustomShape 24"/>
          <p:cNvSpPr/>
          <p:nvPr/>
        </p:nvSpPr>
        <p:spPr>
          <a:xfrm>
            <a:off x="5547960" y="6746760"/>
            <a:ext cx="30960" cy="720"/>
          </a:xfrm>
          <a:custGeom>
            <a:avLst/>
            <a:gdLst/>
            <a:ahLst/>
            <a:rect l="l" t="t" r="r" b="b"/>
            <a:pathLst>
              <a:path w="93" h="8">
                <a:moveTo>
                  <a:pt x="0" y="7"/>
                </a:moveTo>
                <a:lnTo>
                  <a:pt x="92" y="7"/>
                </a:lnTo>
                <a:lnTo>
                  <a:pt x="92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3" name="CustomShape 25"/>
          <p:cNvSpPr/>
          <p:nvPr/>
        </p:nvSpPr>
        <p:spPr>
          <a:xfrm>
            <a:off x="5612040" y="6747480"/>
            <a:ext cx="28800" cy="360"/>
          </a:xfrm>
          <a:custGeom>
            <a:avLst/>
            <a:gdLst/>
            <a:ahLst/>
            <a:rect l="l" t="t" r="r" b="b"/>
            <a:pathLst>
              <a:path w="87" h="7">
                <a:moveTo>
                  <a:pt x="0" y="6"/>
                </a:moveTo>
                <a:lnTo>
                  <a:pt x="86" y="6"/>
                </a:lnTo>
                <a:lnTo>
                  <a:pt x="86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CustomShape 26"/>
          <p:cNvSpPr/>
          <p:nvPr/>
        </p:nvSpPr>
        <p:spPr>
          <a:xfrm>
            <a:off x="5642280" y="6747840"/>
            <a:ext cx="28080" cy="360"/>
          </a:xfrm>
          <a:custGeom>
            <a:avLst/>
            <a:gdLst/>
            <a:ahLst/>
            <a:rect l="l" t="t" r="r" b="b"/>
            <a:pathLst>
              <a:path w="85" h="6">
                <a:moveTo>
                  <a:pt x="0" y="5"/>
                </a:moveTo>
                <a:lnTo>
                  <a:pt x="84" y="5"/>
                </a:lnTo>
                <a:lnTo>
                  <a:pt x="84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CustomShape 27"/>
          <p:cNvSpPr/>
          <p:nvPr/>
        </p:nvSpPr>
        <p:spPr>
          <a:xfrm>
            <a:off x="5700960" y="6748200"/>
            <a:ext cx="26280" cy="360"/>
          </a:xfrm>
          <a:custGeom>
            <a:avLst/>
            <a:gdLst/>
            <a:ahLst/>
            <a:rect l="l" t="t" r="r" b="b"/>
            <a:pathLst>
              <a:path w="80" h="5">
                <a:moveTo>
                  <a:pt x="0" y="4"/>
                </a:moveTo>
                <a:lnTo>
                  <a:pt x="79" y="4"/>
                </a:lnTo>
                <a:lnTo>
                  <a:pt x="79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CustomShape 28"/>
          <p:cNvSpPr/>
          <p:nvPr/>
        </p:nvSpPr>
        <p:spPr>
          <a:xfrm>
            <a:off x="5729040" y="6748200"/>
            <a:ext cx="26280" cy="360"/>
          </a:xfrm>
          <a:custGeom>
            <a:avLst/>
            <a:gdLst/>
            <a:ahLst/>
            <a:rect l="l" t="t" r="r" b="b"/>
            <a:pathLst>
              <a:path w="80" h="5">
                <a:moveTo>
                  <a:pt x="0" y="4"/>
                </a:moveTo>
                <a:lnTo>
                  <a:pt x="79" y="4"/>
                </a:lnTo>
                <a:lnTo>
                  <a:pt x="79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CustomShape 29"/>
          <p:cNvSpPr/>
          <p:nvPr/>
        </p:nvSpPr>
        <p:spPr>
          <a:xfrm>
            <a:off x="5783400" y="6748200"/>
            <a:ext cx="24480" cy="360"/>
          </a:xfrm>
          <a:custGeom>
            <a:avLst/>
            <a:gdLst/>
            <a:ahLst/>
            <a:rect l="l" t="t" r="r" b="b"/>
            <a:pathLst>
              <a:path w="75" h="6">
                <a:moveTo>
                  <a:pt x="0" y="5"/>
                </a:moveTo>
                <a:lnTo>
                  <a:pt x="74" y="5"/>
                </a:lnTo>
                <a:lnTo>
                  <a:pt x="74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30"/>
          <p:cNvSpPr/>
          <p:nvPr/>
        </p:nvSpPr>
        <p:spPr>
          <a:xfrm>
            <a:off x="5809680" y="6747840"/>
            <a:ext cx="24480" cy="360"/>
          </a:xfrm>
          <a:custGeom>
            <a:avLst/>
            <a:gdLst/>
            <a:ahLst/>
            <a:rect l="l" t="t" r="r" b="b"/>
            <a:pathLst>
              <a:path w="75" h="7">
                <a:moveTo>
                  <a:pt x="0" y="6"/>
                </a:moveTo>
                <a:lnTo>
                  <a:pt x="74" y="6"/>
                </a:lnTo>
                <a:lnTo>
                  <a:pt x="74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9" name="CustomShape 31"/>
          <p:cNvSpPr/>
          <p:nvPr/>
        </p:nvSpPr>
        <p:spPr>
          <a:xfrm>
            <a:off x="5860440" y="6747840"/>
            <a:ext cx="23040" cy="360"/>
          </a:xfrm>
          <a:custGeom>
            <a:avLst/>
            <a:gdLst/>
            <a:ahLst/>
            <a:rect l="l" t="t" r="r" b="b"/>
            <a:pathLst>
              <a:path w="71" h="7">
                <a:moveTo>
                  <a:pt x="0" y="6"/>
                </a:moveTo>
                <a:lnTo>
                  <a:pt x="70" y="6"/>
                </a:lnTo>
                <a:lnTo>
                  <a:pt x="7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CustomShape 32"/>
          <p:cNvSpPr/>
          <p:nvPr/>
        </p:nvSpPr>
        <p:spPr>
          <a:xfrm>
            <a:off x="5884920" y="6748200"/>
            <a:ext cx="23040" cy="360"/>
          </a:xfrm>
          <a:custGeom>
            <a:avLst/>
            <a:gdLst/>
            <a:ahLst/>
            <a:rect l="l" t="t" r="r" b="b"/>
            <a:pathLst>
              <a:path w="71" h="6">
                <a:moveTo>
                  <a:pt x="0" y="5"/>
                </a:moveTo>
                <a:lnTo>
                  <a:pt x="70" y="5"/>
                </a:lnTo>
                <a:lnTo>
                  <a:pt x="70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1" name="CustomShape 33"/>
          <p:cNvSpPr/>
          <p:nvPr/>
        </p:nvSpPr>
        <p:spPr>
          <a:xfrm>
            <a:off x="5932440" y="6748920"/>
            <a:ext cx="21600" cy="360"/>
          </a:xfrm>
          <a:custGeom>
            <a:avLst/>
            <a:gdLst/>
            <a:ahLst/>
            <a:rect l="l" t="t" r="r" b="b"/>
            <a:pathLst>
              <a:path w="67" h="5">
                <a:moveTo>
                  <a:pt x="0" y="4"/>
                </a:moveTo>
                <a:lnTo>
                  <a:pt x="66" y="4"/>
                </a:lnTo>
                <a:lnTo>
                  <a:pt x="66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CustomShape 34"/>
          <p:cNvSpPr/>
          <p:nvPr/>
        </p:nvSpPr>
        <p:spPr>
          <a:xfrm>
            <a:off x="5955480" y="6748920"/>
            <a:ext cx="21240" cy="360"/>
          </a:xfrm>
          <a:custGeom>
            <a:avLst/>
            <a:gdLst/>
            <a:ahLst/>
            <a:rect l="l" t="t" r="r" b="b"/>
            <a:pathLst>
              <a:path w="66" h="5">
                <a:moveTo>
                  <a:pt x="0" y="4"/>
                </a:moveTo>
                <a:lnTo>
                  <a:pt x="65" y="4"/>
                </a:lnTo>
                <a:lnTo>
                  <a:pt x="65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CustomShape 35"/>
          <p:cNvSpPr/>
          <p:nvPr/>
        </p:nvSpPr>
        <p:spPr>
          <a:xfrm>
            <a:off x="6000480" y="6748200"/>
            <a:ext cx="20520" cy="360"/>
          </a:xfrm>
          <a:custGeom>
            <a:avLst/>
            <a:gdLst/>
            <a:ahLst/>
            <a:rect l="l" t="t" r="r" b="b"/>
            <a:pathLst>
              <a:path w="64" h="6">
                <a:moveTo>
                  <a:pt x="0" y="5"/>
                </a:moveTo>
                <a:lnTo>
                  <a:pt x="63" y="5"/>
                </a:lnTo>
                <a:lnTo>
                  <a:pt x="63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4" name="CustomShape 36"/>
          <p:cNvSpPr/>
          <p:nvPr/>
        </p:nvSpPr>
        <p:spPr>
          <a:xfrm>
            <a:off x="6022800" y="6748200"/>
            <a:ext cx="19800" cy="360"/>
          </a:xfrm>
          <a:custGeom>
            <a:avLst/>
            <a:gdLst/>
            <a:ahLst/>
            <a:rect l="l" t="t" r="r" b="b"/>
            <a:pathLst>
              <a:path w="62" h="6">
                <a:moveTo>
                  <a:pt x="0" y="5"/>
                </a:moveTo>
                <a:lnTo>
                  <a:pt x="61" y="5"/>
                </a:lnTo>
                <a:lnTo>
                  <a:pt x="61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CustomShape 37"/>
          <p:cNvSpPr/>
          <p:nvPr/>
        </p:nvSpPr>
        <p:spPr>
          <a:xfrm>
            <a:off x="6064560" y="6748920"/>
            <a:ext cx="19440" cy="360"/>
          </a:xfrm>
          <a:custGeom>
            <a:avLst/>
            <a:gdLst/>
            <a:ahLst/>
            <a:rect l="l" t="t" r="r" b="b"/>
            <a:pathLst>
              <a:path w="61" h="4">
                <a:moveTo>
                  <a:pt x="0" y="3"/>
                </a:moveTo>
                <a:lnTo>
                  <a:pt x="60" y="3"/>
                </a:lnTo>
                <a:lnTo>
                  <a:pt x="60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CustomShape 38"/>
          <p:cNvSpPr/>
          <p:nvPr/>
        </p:nvSpPr>
        <p:spPr>
          <a:xfrm>
            <a:off x="6085440" y="6747840"/>
            <a:ext cx="18360" cy="360"/>
          </a:xfrm>
          <a:custGeom>
            <a:avLst/>
            <a:gdLst/>
            <a:ahLst/>
            <a:rect l="l" t="t" r="r" b="b"/>
            <a:pathLst>
              <a:path w="58" h="7">
                <a:moveTo>
                  <a:pt x="0" y="6"/>
                </a:moveTo>
                <a:lnTo>
                  <a:pt x="57" y="6"/>
                </a:lnTo>
                <a:lnTo>
                  <a:pt x="57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7" name="CustomShape 39"/>
          <p:cNvSpPr/>
          <p:nvPr/>
        </p:nvSpPr>
        <p:spPr>
          <a:xfrm>
            <a:off x="6125400" y="6747480"/>
            <a:ext cx="18360" cy="360"/>
          </a:xfrm>
          <a:custGeom>
            <a:avLst/>
            <a:gdLst/>
            <a:ahLst/>
            <a:rect l="l" t="t" r="r" b="b"/>
            <a:pathLst>
              <a:path w="58" h="7">
                <a:moveTo>
                  <a:pt x="0" y="6"/>
                </a:moveTo>
                <a:lnTo>
                  <a:pt x="57" y="6"/>
                </a:lnTo>
                <a:lnTo>
                  <a:pt x="57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40"/>
          <p:cNvSpPr/>
          <p:nvPr/>
        </p:nvSpPr>
        <p:spPr>
          <a:xfrm>
            <a:off x="6144840" y="6748200"/>
            <a:ext cx="18000" cy="360"/>
          </a:xfrm>
          <a:custGeom>
            <a:avLst/>
            <a:gdLst/>
            <a:ahLst/>
            <a:rect l="l" t="t" r="r" b="b"/>
            <a:pathLst>
              <a:path w="57" h="6">
                <a:moveTo>
                  <a:pt x="0" y="5"/>
                </a:moveTo>
                <a:lnTo>
                  <a:pt x="56" y="5"/>
                </a:lnTo>
                <a:lnTo>
                  <a:pt x="56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CustomShape 41"/>
          <p:cNvSpPr/>
          <p:nvPr/>
        </p:nvSpPr>
        <p:spPr>
          <a:xfrm>
            <a:off x="6183000" y="6748920"/>
            <a:ext cx="17280" cy="360"/>
          </a:xfrm>
          <a:custGeom>
            <a:avLst/>
            <a:gdLst/>
            <a:ahLst/>
            <a:rect l="l" t="t" r="r" b="b"/>
            <a:pathLst>
              <a:path w="55" h="5">
                <a:moveTo>
                  <a:pt x="0" y="4"/>
                </a:moveTo>
                <a:lnTo>
                  <a:pt x="54" y="4"/>
                </a:lnTo>
                <a:lnTo>
                  <a:pt x="54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CustomShape 42"/>
          <p:cNvSpPr/>
          <p:nvPr/>
        </p:nvSpPr>
        <p:spPr>
          <a:xfrm>
            <a:off x="6201720" y="6748920"/>
            <a:ext cx="16560" cy="360"/>
          </a:xfrm>
          <a:custGeom>
            <a:avLst/>
            <a:gdLst/>
            <a:ahLst/>
            <a:rect l="l" t="t" r="r" b="b"/>
            <a:pathLst>
              <a:path w="53" h="4">
                <a:moveTo>
                  <a:pt x="0" y="3"/>
                </a:moveTo>
                <a:lnTo>
                  <a:pt x="52" y="3"/>
                </a:lnTo>
                <a:lnTo>
                  <a:pt x="5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CustomShape 43"/>
          <p:cNvSpPr/>
          <p:nvPr/>
        </p:nvSpPr>
        <p:spPr>
          <a:xfrm>
            <a:off x="6238080" y="6748200"/>
            <a:ext cx="16200" cy="360"/>
          </a:xfrm>
          <a:custGeom>
            <a:avLst/>
            <a:gdLst/>
            <a:ahLst/>
            <a:rect l="l" t="t" r="r" b="b"/>
            <a:pathLst>
              <a:path w="52" h="6">
                <a:moveTo>
                  <a:pt x="0" y="5"/>
                </a:moveTo>
                <a:lnTo>
                  <a:pt x="51" y="5"/>
                </a:lnTo>
                <a:lnTo>
                  <a:pt x="51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2" name="CustomShape 44"/>
          <p:cNvSpPr/>
          <p:nvPr/>
        </p:nvSpPr>
        <p:spPr>
          <a:xfrm>
            <a:off x="6255720" y="6748920"/>
            <a:ext cx="15480" cy="360"/>
          </a:xfrm>
          <a:custGeom>
            <a:avLst/>
            <a:gdLst/>
            <a:ahLst/>
            <a:rect l="l" t="t" r="r" b="b"/>
            <a:pathLst>
              <a:path w="50" h="4">
                <a:moveTo>
                  <a:pt x="0" y="3"/>
                </a:moveTo>
                <a:lnTo>
                  <a:pt x="49" y="3"/>
                </a:lnTo>
                <a:lnTo>
                  <a:pt x="49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3" name="CustomShape 45"/>
          <p:cNvSpPr/>
          <p:nvPr/>
        </p:nvSpPr>
        <p:spPr>
          <a:xfrm>
            <a:off x="6290280" y="6748920"/>
            <a:ext cx="15480" cy="360"/>
          </a:xfrm>
          <a:custGeom>
            <a:avLst/>
            <a:gdLst/>
            <a:ahLst/>
            <a:rect l="l" t="t" r="r" b="b"/>
            <a:pathLst>
              <a:path w="50" h="5">
                <a:moveTo>
                  <a:pt x="0" y="4"/>
                </a:moveTo>
                <a:lnTo>
                  <a:pt x="49" y="4"/>
                </a:lnTo>
                <a:lnTo>
                  <a:pt x="49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CustomShape 46"/>
          <p:cNvSpPr/>
          <p:nvPr/>
        </p:nvSpPr>
        <p:spPr>
          <a:xfrm>
            <a:off x="6307200" y="6748200"/>
            <a:ext cx="15120" cy="360"/>
          </a:xfrm>
          <a:custGeom>
            <a:avLst/>
            <a:gdLst/>
            <a:ahLst/>
            <a:rect l="l" t="t" r="r" b="b"/>
            <a:pathLst>
              <a:path w="49" h="6">
                <a:moveTo>
                  <a:pt x="0" y="5"/>
                </a:moveTo>
                <a:lnTo>
                  <a:pt x="48" y="5"/>
                </a:lnTo>
                <a:lnTo>
                  <a:pt x="48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CustomShape 47"/>
          <p:cNvSpPr/>
          <p:nvPr/>
        </p:nvSpPr>
        <p:spPr>
          <a:xfrm>
            <a:off x="6339960" y="6748200"/>
            <a:ext cx="15480" cy="360"/>
          </a:xfrm>
          <a:custGeom>
            <a:avLst/>
            <a:gdLst/>
            <a:ahLst/>
            <a:rect l="l" t="t" r="r" b="b"/>
            <a:pathLst>
              <a:path w="50" h="6">
                <a:moveTo>
                  <a:pt x="0" y="5"/>
                </a:moveTo>
                <a:lnTo>
                  <a:pt x="49" y="5"/>
                </a:lnTo>
                <a:lnTo>
                  <a:pt x="49" y="0"/>
                </a:lnTo>
                <a:lnTo>
                  <a:pt x="0" y="0"/>
                </a:lnTo>
                <a:lnTo>
                  <a:pt x="0" y="5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CustomShape 48"/>
          <p:cNvSpPr/>
          <p:nvPr/>
        </p:nvSpPr>
        <p:spPr>
          <a:xfrm>
            <a:off x="6356520" y="6748920"/>
            <a:ext cx="14400" cy="360"/>
          </a:xfrm>
          <a:custGeom>
            <a:avLst/>
            <a:gdLst/>
            <a:ahLst/>
            <a:rect l="l" t="t" r="r" b="b"/>
            <a:pathLst>
              <a:path w="47" h="5">
                <a:moveTo>
                  <a:pt x="0" y="4"/>
                </a:moveTo>
                <a:lnTo>
                  <a:pt x="46" y="4"/>
                </a:lnTo>
                <a:lnTo>
                  <a:pt x="46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7" name="CustomShape 49"/>
          <p:cNvSpPr/>
          <p:nvPr/>
        </p:nvSpPr>
        <p:spPr>
          <a:xfrm>
            <a:off x="6388200" y="6748920"/>
            <a:ext cx="14040" cy="360"/>
          </a:xfrm>
          <a:custGeom>
            <a:avLst/>
            <a:gdLst/>
            <a:ahLst/>
            <a:rect l="l" t="t" r="r" b="b"/>
            <a:pathLst>
              <a:path w="46" h="5">
                <a:moveTo>
                  <a:pt x="0" y="4"/>
                </a:moveTo>
                <a:lnTo>
                  <a:pt x="45" y="4"/>
                </a:lnTo>
                <a:lnTo>
                  <a:pt x="45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8" name="CustomShape 50"/>
          <p:cNvSpPr/>
          <p:nvPr/>
        </p:nvSpPr>
        <p:spPr>
          <a:xfrm>
            <a:off x="6403680" y="6749280"/>
            <a:ext cx="13320" cy="360"/>
          </a:xfrm>
          <a:custGeom>
            <a:avLst/>
            <a:gdLst/>
            <a:ahLst/>
            <a:rect l="l" t="t" r="r" b="b"/>
            <a:pathLst>
              <a:path w="44" h="2">
                <a:moveTo>
                  <a:pt x="0" y="1"/>
                </a:moveTo>
                <a:lnTo>
                  <a:pt x="43" y="1"/>
                </a:lnTo>
                <a:lnTo>
                  <a:pt x="43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9" name="CustomShape 51"/>
          <p:cNvSpPr/>
          <p:nvPr/>
        </p:nvSpPr>
        <p:spPr>
          <a:xfrm>
            <a:off x="6434280" y="6749280"/>
            <a:ext cx="12600" cy="360"/>
          </a:xfrm>
          <a:custGeom>
            <a:avLst/>
            <a:gdLst/>
            <a:ahLst/>
            <a:rect l="l" t="t" r="r" b="b"/>
            <a:pathLst>
              <a:path w="42" h="2">
                <a:moveTo>
                  <a:pt x="0" y="1"/>
                </a:moveTo>
                <a:lnTo>
                  <a:pt x="41" y="1"/>
                </a:lnTo>
                <a:lnTo>
                  <a:pt x="4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CustomShape 52"/>
          <p:cNvSpPr/>
          <p:nvPr/>
        </p:nvSpPr>
        <p:spPr>
          <a:xfrm>
            <a:off x="6449040" y="6748920"/>
            <a:ext cx="13320" cy="360"/>
          </a:xfrm>
          <a:custGeom>
            <a:avLst/>
            <a:gdLst/>
            <a:ahLst/>
            <a:rect l="l" t="t" r="r" b="b"/>
            <a:pathLst>
              <a:path w="44" h="4">
                <a:moveTo>
                  <a:pt x="0" y="3"/>
                </a:moveTo>
                <a:lnTo>
                  <a:pt x="43" y="3"/>
                </a:lnTo>
                <a:lnTo>
                  <a:pt x="43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1" name="CustomShape 53"/>
          <p:cNvSpPr/>
          <p:nvPr/>
        </p:nvSpPr>
        <p:spPr>
          <a:xfrm>
            <a:off x="6478560" y="6748920"/>
            <a:ext cx="13320" cy="360"/>
          </a:xfrm>
          <a:custGeom>
            <a:avLst/>
            <a:gdLst/>
            <a:ahLst/>
            <a:rect l="l" t="t" r="r" b="b"/>
            <a:pathLst>
              <a:path w="44" h="5">
                <a:moveTo>
                  <a:pt x="0" y="4"/>
                </a:moveTo>
                <a:lnTo>
                  <a:pt x="43" y="4"/>
                </a:lnTo>
                <a:lnTo>
                  <a:pt x="43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CustomShape 54"/>
          <p:cNvSpPr/>
          <p:nvPr/>
        </p:nvSpPr>
        <p:spPr>
          <a:xfrm>
            <a:off x="6492600" y="6749280"/>
            <a:ext cx="12240" cy="360"/>
          </a:xfrm>
          <a:custGeom>
            <a:avLst/>
            <a:gdLst/>
            <a:ahLst/>
            <a:rect l="l" t="t" r="r" b="b"/>
            <a:pathLst>
              <a:path w="41" h="2">
                <a:moveTo>
                  <a:pt x="0" y="1"/>
                </a:moveTo>
                <a:lnTo>
                  <a:pt x="40" y="1"/>
                </a:lnTo>
                <a:lnTo>
                  <a:pt x="40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CustomShape 55"/>
          <p:cNvSpPr/>
          <p:nvPr/>
        </p:nvSpPr>
        <p:spPr>
          <a:xfrm>
            <a:off x="6521040" y="6749280"/>
            <a:ext cx="12240" cy="360"/>
          </a:xfrm>
          <a:custGeom>
            <a:avLst/>
            <a:gdLst/>
            <a:ahLst/>
            <a:rect l="l" t="t" r="r" b="b"/>
            <a:pathLst>
              <a:path w="41" h="3">
                <a:moveTo>
                  <a:pt x="0" y="2"/>
                </a:moveTo>
                <a:lnTo>
                  <a:pt x="40" y="2"/>
                </a:lnTo>
                <a:lnTo>
                  <a:pt x="4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CustomShape 56"/>
          <p:cNvSpPr/>
          <p:nvPr/>
        </p:nvSpPr>
        <p:spPr>
          <a:xfrm>
            <a:off x="6535080" y="6748920"/>
            <a:ext cx="12240" cy="360"/>
          </a:xfrm>
          <a:custGeom>
            <a:avLst/>
            <a:gdLst/>
            <a:ahLst/>
            <a:rect l="l" t="t" r="r" b="b"/>
            <a:pathLst>
              <a:path w="41" h="5">
                <a:moveTo>
                  <a:pt x="0" y="4"/>
                </a:moveTo>
                <a:lnTo>
                  <a:pt x="40" y="4"/>
                </a:lnTo>
                <a:lnTo>
                  <a:pt x="40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5" name="CustomShape 57"/>
          <p:cNvSpPr/>
          <p:nvPr/>
        </p:nvSpPr>
        <p:spPr>
          <a:xfrm>
            <a:off x="6562440" y="6749280"/>
            <a:ext cx="11520" cy="360"/>
          </a:xfrm>
          <a:custGeom>
            <a:avLst/>
            <a:gdLst/>
            <a:ahLst/>
            <a:rect l="l" t="t" r="r" b="b"/>
            <a:pathLst>
              <a:path w="39" h="3">
                <a:moveTo>
                  <a:pt x="0" y="2"/>
                </a:moveTo>
                <a:lnTo>
                  <a:pt x="38" y="2"/>
                </a:lnTo>
                <a:lnTo>
                  <a:pt x="38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58"/>
          <p:cNvSpPr/>
          <p:nvPr/>
        </p:nvSpPr>
        <p:spPr>
          <a:xfrm>
            <a:off x="6575400" y="6749640"/>
            <a:ext cx="11160" cy="360"/>
          </a:xfrm>
          <a:custGeom>
            <a:avLst/>
            <a:gdLst/>
            <a:ahLst/>
            <a:rect l="l" t="t" r="r" b="b"/>
            <a:pathLst>
              <a:path w="38" h="1">
                <a:moveTo>
                  <a:pt x="0" y="0"/>
                </a:moveTo>
                <a:lnTo>
                  <a:pt x="3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7" name="CustomShape 59"/>
          <p:cNvSpPr/>
          <p:nvPr/>
        </p:nvSpPr>
        <p:spPr>
          <a:xfrm>
            <a:off x="6601320" y="6749280"/>
            <a:ext cx="11520" cy="360"/>
          </a:xfrm>
          <a:custGeom>
            <a:avLst/>
            <a:gdLst/>
            <a:ahLst/>
            <a:rect l="l" t="t" r="r" b="b"/>
            <a:pathLst>
              <a:path w="39" h="3">
                <a:moveTo>
                  <a:pt x="0" y="2"/>
                </a:moveTo>
                <a:lnTo>
                  <a:pt x="38" y="2"/>
                </a:lnTo>
                <a:lnTo>
                  <a:pt x="38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CustomShape 60"/>
          <p:cNvSpPr/>
          <p:nvPr/>
        </p:nvSpPr>
        <p:spPr>
          <a:xfrm>
            <a:off x="6614280" y="6748920"/>
            <a:ext cx="11520" cy="360"/>
          </a:xfrm>
          <a:custGeom>
            <a:avLst/>
            <a:gdLst/>
            <a:ahLst/>
            <a:rect l="l" t="t" r="r" b="b"/>
            <a:pathLst>
              <a:path w="39" h="5">
                <a:moveTo>
                  <a:pt x="0" y="4"/>
                </a:moveTo>
                <a:lnTo>
                  <a:pt x="38" y="4"/>
                </a:lnTo>
                <a:lnTo>
                  <a:pt x="38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9" name="CustomShape 61"/>
          <p:cNvSpPr/>
          <p:nvPr/>
        </p:nvSpPr>
        <p:spPr>
          <a:xfrm>
            <a:off x="6639840" y="6749280"/>
            <a:ext cx="10440" cy="360"/>
          </a:xfrm>
          <a:custGeom>
            <a:avLst/>
            <a:gdLst/>
            <a:ahLst/>
            <a:rect l="l" t="t" r="r" b="b"/>
            <a:pathLst>
              <a:path w="36" h="2">
                <a:moveTo>
                  <a:pt x="0" y="1"/>
                </a:moveTo>
                <a:lnTo>
                  <a:pt x="35" y="1"/>
                </a:lnTo>
                <a:lnTo>
                  <a:pt x="35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CustomShape 62"/>
          <p:cNvSpPr/>
          <p:nvPr/>
        </p:nvSpPr>
        <p:spPr>
          <a:xfrm>
            <a:off x="6652440" y="6749280"/>
            <a:ext cx="10440" cy="360"/>
          </a:xfrm>
          <a:custGeom>
            <a:avLst/>
            <a:gdLst/>
            <a:ahLst/>
            <a:rect l="l" t="t" r="r" b="b"/>
            <a:pathLst>
              <a:path w="36" h="2">
                <a:moveTo>
                  <a:pt x="0" y="1"/>
                </a:moveTo>
                <a:lnTo>
                  <a:pt x="35" y="1"/>
                </a:lnTo>
                <a:lnTo>
                  <a:pt x="35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1" name="CustomShape 63"/>
          <p:cNvSpPr/>
          <p:nvPr/>
        </p:nvSpPr>
        <p:spPr>
          <a:xfrm>
            <a:off x="6676920" y="6749280"/>
            <a:ext cx="10800" cy="360"/>
          </a:xfrm>
          <a:custGeom>
            <a:avLst/>
            <a:gdLst/>
            <a:ahLst/>
            <a:rect l="l" t="t" r="r" b="b"/>
            <a:pathLst>
              <a:path w="37" h="3">
                <a:moveTo>
                  <a:pt x="0" y="2"/>
                </a:moveTo>
                <a:lnTo>
                  <a:pt x="36" y="2"/>
                </a:lnTo>
                <a:lnTo>
                  <a:pt x="36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CustomShape 64"/>
          <p:cNvSpPr/>
          <p:nvPr/>
        </p:nvSpPr>
        <p:spPr>
          <a:xfrm>
            <a:off x="6689160" y="6748920"/>
            <a:ext cx="10440" cy="360"/>
          </a:xfrm>
          <a:custGeom>
            <a:avLst/>
            <a:gdLst/>
            <a:ahLst/>
            <a:rect l="l" t="t" r="r" b="b"/>
            <a:pathLst>
              <a:path w="36" h="5">
                <a:moveTo>
                  <a:pt x="0" y="4"/>
                </a:moveTo>
                <a:lnTo>
                  <a:pt x="35" y="4"/>
                </a:lnTo>
                <a:lnTo>
                  <a:pt x="35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CustomShape 65"/>
          <p:cNvSpPr/>
          <p:nvPr/>
        </p:nvSpPr>
        <p:spPr>
          <a:xfrm>
            <a:off x="6712920" y="6749280"/>
            <a:ext cx="10080" cy="360"/>
          </a:xfrm>
          <a:custGeom>
            <a:avLst/>
            <a:gdLst/>
            <a:ahLst/>
            <a:rect l="l" t="t" r="r" b="b"/>
            <a:pathLst>
              <a:path w="35" h="3">
                <a:moveTo>
                  <a:pt x="0" y="2"/>
                </a:moveTo>
                <a:lnTo>
                  <a:pt x="34" y="2"/>
                </a:lnTo>
                <a:lnTo>
                  <a:pt x="34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4" name="CustomShape 66"/>
          <p:cNvSpPr/>
          <p:nvPr/>
        </p:nvSpPr>
        <p:spPr>
          <a:xfrm>
            <a:off x="6724440" y="6749640"/>
            <a:ext cx="10080" cy="360"/>
          </a:xfrm>
          <a:custGeom>
            <a:avLst/>
            <a:gdLst/>
            <a:ahLst/>
            <a:rect l="l" t="t" r="r" b="b"/>
            <a:pathLst>
              <a:path w="35" h="1">
                <a:moveTo>
                  <a:pt x="0" y="0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5" name="CustomShape 67"/>
          <p:cNvSpPr/>
          <p:nvPr/>
        </p:nvSpPr>
        <p:spPr>
          <a:xfrm>
            <a:off x="6747480" y="6749640"/>
            <a:ext cx="9360" cy="360"/>
          </a:xfrm>
          <a:custGeom>
            <a:avLst/>
            <a:gdLst/>
            <a:ahLst/>
            <a:rect l="l" t="t" r="r" b="b"/>
            <a:pathLst>
              <a:path w="33" h="1">
                <a:moveTo>
                  <a:pt x="0" y="0"/>
                </a:moveTo>
                <a:lnTo>
                  <a:pt x="32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6" name="CustomShape 68"/>
          <p:cNvSpPr/>
          <p:nvPr/>
        </p:nvSpPr>
        <p:spPr>
          <a:xfrm>
            <a:off x="6759000" y="6749640"/>
            <a:ext cx="9360" cy="360"/>
          </a:xfrm>
          <a:custGeom>
            <a:avLst/>
            <a:gdLst/>
            <a:ahLst/>
            <a:rect l="l" t="t" r="r" b="b"/>
            <a:pathLst>
              <a:path w="33" h="1">
                <a:moveTo>
                  <a:pt x="0" y="0"/>
                </a:moveTo>
                <a:lnTo>
                  <a:pt x="32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CustomShape 69"/>
          <p:cNvSpPr/>
          <p:nvPr/>
        </p:nvSpPr>
        <p:spPr>
          <a:xfrm>
            <a:off x="6781680" y="6749280"/>
            <a:ext cx="9360" cy="360"/>
          </a:xfrm>
          <a:custGeom>
            <a:avLst/>
            <a:gdLst/>
            <a:ahLst/>
            <a:rect l="l" t="t" r="r" b="b"/>
            <a:pathLst>
              <a:path w="33" h="3">
                <a:moveTo>
                  <a:pt x="0" y="2"/>
                </a:moveTo>
                <a:lnTo>
                  <a:pt x="32" y="2"/>
                </a:lnTo>
                <a:lnTo>
                  <a:pt x="3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CustomShape 70"/>
          <p:cNvSpPr/>
          <p:nvPr/>
        </p:nvSpPr>
        <p:spPr>
          <a:xfrm>
            <a:off x="6792480" y="6748920"/>
            <a:ext cx="9360" cy="360"/>
          </a:xfrm>
          <a:custGeom>
            <a:avLst/>
            <a:gdLst/>
            <a:ahLst/>
            <a:rect l="l" t="t" r="r" b="b"/>
            <a:pathLst>
              <a:path w="33" h="5">
                <a:moveTo>
                  <a:pt x="0" y="4"/>
                </a:moveTo>
                <a:lnTo>
                  <a:pt x="32" y="4"/>
                </a:lnTo>
                <a:lnTo>
                  <a:pt x="32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9" name="CustomShape 71"/>
          <p:cNvSpPr/>
          <p:nvPr/>
        </p:nvSpPr>
        <p:spPr>
          <a:xfrm>
            <a:off x="6814080" y="6749640"/>
            <a:ext cx="9360" cy="360"/>
          </a:xfrm>
          <a:custGeom>
            <a:avLst/>
            <a:gdLst/>
            <a:ahLst/>
            <a:rect l="l" t="t" r="r" b="b"/>
            <a:pathLst>
              <a:path w="33" h="1">
                <a:moveTo>
                  <a:pt x="0" y="0"/>
                </a:moveTo>
                <a:lnTo>
                  <a:pt x="32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CustomShape 72"/>
          <p:cNvSpPr/>
          <p:nvPr/>
        </p:nvSpPr>
        <p:spPr>
          <a:xfrm>
            <a:off x="6824880" y="6749640"/>
            <a:ext cx="8640" cy="360"/>
          </a:xfrm>
          <a:custGeom>
            <a:avLst/>
            <a:gdLst/>
            <a:ahLst/>
            <a:rect l="l" t="t" r="r" b="b"/>
            <a:pathLst>
              <a:path w="31" h="1">
                <a:moveTo>
                  <a:pt x="0" y="0"/>
                </a:moveTo>
                <a:lnTo>
                  <a:pt x="3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CustomShape 73"/>
          <p:cNvSpPr/>
          <p:nvPr/>
        </p:nvSpPr>
        <p:spPr>
          <a:xfrm>
            <a:off x="6846480" y="6748920"/>
            <a:ext cx="8640" cy="360"/>
          </a:xfrm>
          <a:custGeom>
            <a:avLst/>
            <a:gdLst/>
            <a:ahLst/>
            <a:rect l="l" t="t" r="r" b="b"/>
            <a:pathLst>
              <a:path w="31" h="5">
                <a:moveTo>
                  <a:pt x="0" y="4"/>
                </a:moveTo>
                <a:lnTo>
                  <a:pt x="30" y="4"/>
                </a:lnTo>
                <a:lnTo>
                  <a:pt x="30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2" name="CustomShape 74"/>
          <p:cNvSpPr/>
          <p:nvPr/>
        </p:nvSpPr>
        <p:spPr>
          <a:xfrm>
            <a:off x="6856560" y="6749280"/>
            <a:ext cx="8640" cy="360"/>
          </a:xfrm>
          <a:custGeom>
            <a:avLst/>
            <a:gdLst/>
            <a:ahLst/>
            <a:rect l="l" t="t" r="r" b="b"/>
            <a:pathLst>
              <a:path w="31" h="3">
                <a:moveTo>
                  <a:pt x="0" y="2"/>
                </a:moveTo>
                <a:lnTo>
                  <a:pt x="30" y="2"/>
                </a:lnTo>
                <a:lnTo>
                  <a:pt x="30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CustomShape 75"/>
          <p:cNvSpPr/>
          <p:nvPr/>
        </p:nvSpPr>
        <p:spPr>
          <a:xfrm>
            <a:off x="6877080" y="6749640"/>
            <a:ext cx="8280" cy="360"/>
          </a:xfrm>
          <a:custGeom>
            <a:avLst/>
            <a:gdLst/>
            <a:ahLst/>
            <a:rect l="l" t="t" r="r" b="b"/>
            <a:pathLst>
              <a:path w="30" h="1">
                <a:moveTo>
                  <a:pt x="0" y="0"/>
                </a:moveTo>
                <a:lnTo>
                  <a:pt x="29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CustomShape 76"/>
          <p:cNvSpPr/>
          <p:nvPr/>
        </p:nvSpPr>
        <p:spPr>
          <a:xfrm>
            <a:off x="6887160" y="6749280"/>
            <a:ext cx="8280" cy="360"/>
          </a:xfrm>
          <a:custGeom>
            <a:avLst/>
            <a:gdLst/>
            <a:ahLst/>
            <a:rect l="l" t="t" r="r" b="b"/>
            <a:pathLst>
              <a:path w="30" h="2">
                <a:moveTo>
                  <a:pt x="0" y="1"/>
                </a:moveTo>
                <a:lnTo>
                  <a:pt x="29" y="1"/>
                </a:lnTo>
                <a:lnTo>
                  <a:pt x="29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5" name="CustomShape 77"/>
          <p:cNvSpPr/>
          <p:nvPr/>
        </p:nvSpPr>
        <p:spPr>
          <a:xfrm>
            <a:off x="6907680" y="6749280"/>
            <a:ext cx="8280" cy="360"/>
          </a:xfrm>
          <a:custGeom>
            <a:avLst/>
            <a:gdLst/>
            <a:ahLst/>
            <a:rect l="l" t="t" r="r" b="b"/>
            <a:pathLst>
              <a:path w="30" h="3">
                <a:moveTo>
                  <a:pt x="0" y="2"/>
                </a:moveTo>
                <a:lnTo>
                  <a:pt x="29" y="2"/>
                </a:lnTo>
                <a:lnTo>
                  <a:pt x="29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6" name="CustomShape 78"/>
          <p:cNvSpPr/>
          <p:nvPr/>
        </p:nvSpPr>
        <p:spPr>
          <a:xfrm>
            <a:off x="6917040" y="6749280"/>
            <a:ext cx="7560" cy="360"/>
          </a:xfrm>
          <a:custGeom>
            <a:avLst/>
            <a:gdLst/>
            <a:ahLst/>
            <a:rect l="l" t="t" r="r" b="b"/>
            <a:pathLst>
              <a:path w="28" h="2">
                <a:moveTo>
                  <a:pt x="0" y="1"/>
                </a:moveTo>
                <a:lnTo>
                  <a:pt x="27" y="1"/>
                </a:lnTo>
                <a:lnTo>
                  <a:pt x="27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7" name="CustomShape 79"/>
          <p:cNvSpPr/>
          <p:nvPr/>
        </p:nvSpPr>
        <p:spPr>
          <a:xfrm>
            <a:off x="6936480" y="6748920"/>
            <a:ext cx="7920" cy="360"/>
          </a:xfrm>
          <a:custGeom>
            <a:avLst/>
            <a:gdLst/>
            <a:ahLst/>
            <a:rect l="l" t="t" r="r" b="b"/>
            <a:pathLst>
              <a:path w="29" h="5">
                <a:moveTo>
                  <a:pt x="0" y="4"/>
                </a:moveTo>
                <a:lnTo>
                  <a:pt x="28" y="4"/>
                </a:lnTo>
                <a:lnTo>
                  <a:pt x="28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8" name="CustomShape 80"/>
          <p:cNvSpPr/>
          <p:nvPr/>
        </p:nvSpPr>
        <p:spPr>
          <a:xfrm>
            <a:off x="6946560" y="6749280"/>
            <a:ext cx="7560" cy="360"/>
          </a:xfrm>
          <a:custGeom>
            <a:avLst/>
            <a:gdLst/>
            <a:ahLst/>
            <a:rect l="l" t="t" r="r" b="b"/>
            <a:pathLst>
              <a:path w="28" h="2">
                <a:moveTo>
                  <a:pt x="0" y="1"/>
                </a:moveTo>
                <a:lnTo>
                  <a:pt x="27" y="1"/>
                </a:lnTo>
                <a:lnTo>
                  <a:pt x="27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9" name="CustomShape 81"/>
          <p:cNvSpPr/>
          <p:nvPr/>
        </p:nvSpPr>
        <p:spPr>
          <a:xfrm>
            <a:off x="6965280" y="6749640"/>
            <a:ext cx="7560" cy="360"/>
          </a:xfrm>
          <a:custGeom>
            <a:avLst/>
            <a:gdLst/>
            <a:ahLst/>
            <a:rect l="l" t="t" r="r" b="b"/>
            <a:pathLst>
              <a:path w="28" h="1">
                <a:moveTo>
                  <a:pt x="0" y="0"/>
                </a:moveTo>
                <a:lnTo>
                  <a:pt x="2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0" name="CustomShape 82"/>
          <p:cNvSpPr/>
          <p:nvPr/>
        </p:nvSpPr>
        <p:spPr>
          <a:xfrm>
            <a:off x="6975000" y="6749640"/>
            <a:ext cx="7200" cy="360"/>
          </a:xfrm>
          <a:custGeom>
            <a:avLst/>
            <a:gdLst/>
            <a:ahLst/>
            <a:rect l="l" t="t" r="r" b="b"/>
            <a:pathLst>
              <a:path w="27" h="1">
                <a:moveTo>
                  <a:pt x="0" y="0"/>
                </a:move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1" name="CustomShape 83"/>
          <p:cNvSpPr/>
          <p:nvPr/>
        </p:nvSpPr>
        <p:spPr>
          <a:xfrm>
            <a:off x="6993720" y="6749640"/>
            <a:ext cx="7200" cy="360"/>
          </a:xfrm>
          <a:custGeom>
            <a:avLst/>
            <a:gdLst/>
            <a:ahLst/>
            <a:rect l="l" t="t" r="r" b="b"/>
            <a:pathLst>
              <a:path w="27" h="1">
                <a:moveTo>
                  <a:pt x="0" y="0"/>
                </a:move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2" name="CustomShape 84"/>
          <p:cNvSpPr/>
          <p:nvPr/>
        </p:nvSpPr>
        <p:spPr>
          <a:xfrm>
            <a:off x="7002720" y="6748920"/>
            <a:ext cx="7560" cy="360"/>
          </a:xfrm>
          <a:custGeom>
            <a:avLst/>
            <a:gdLst/>
            <a:ahLst/>
            <a:rect l="l" t="t" r="r" b="b"/>
            <a:pathLst>
              <a:path w="28" h="5">
                <a:moveTo>
                  <a:pt x="0" y="4"/>
                </a:moveTo>
                <a:lnTo>
                  <a:pt x="27" y="4"/>
                </a:lnTo>
                <a:lnTo>
                  <a:pt x="27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CustomShape 85"/>
          <p:cNvSpPr/>
          <p:nvPr/>
        </p:nvSpPr>
        <p:spPr>
          <a:xfrm>
            <a:off x="7021080" y="6748920"/>
            <a:ext cx="7200" cy="360"/>
          </a:xfrm>
          <a:custGeom>
            <a:avLst/>
            <a:gdLst/>
            <a:ahLst/>
            <a:rect l="l" t="t" r="r" b="b"/>
            <a:pathLst>
              <a:path w="27" h="5">
                <a:moveTo>
                  <a:pt x="0" y="4"/>
                </a:moveTo>
                <a:lnTo>
                  <a:pt x="26" y="4"/>
                </a:lnTo>
                <a:lnTo>
                  <a:pt x="26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4" name="CustomShape 86"/>
          <p:cNvSpPr/>
          <p:nvPr/>
        </p:nvSpPr>
        <p:spPr>
          <a:xfrm>
            <a:off x="7029360" y="6749640"/>
            <a:ext cx="7200" cy="360"/>
          </a:xfrm>
          <a:custGeom>
            <a:avLst/>
            <a:gdLst/>
            <a:ahLst/>
            <a:rect l="l" t="t" r="r" b="b"/>
            <a:pathLst>
              <a:path w="27" h="1">
                <a:moveTo>
                  <a:pt x="0" y="0"/>
                </a:move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5" name="CustomShape 87"/>
          <p:cNvSpPr/>
          <p:nvPr/>
        </p:nvSpPr>
        <p:spPr>
          <a:xfrm>
            <a:off x="7047720" y="6749640"/>
            <a:ext cx="6480" cy="360"/>
          </a:xfrm>
          <a:custGeom>
            <a:avLst/>
            <a:gdLst/>
            <a:ahLst/>
            <a:rect l="l" t="t" r="r" b="b"/>
            <a:pathLst>
              <a:path w="25" h="1">
                <a:moveTo>
                  <a:pt x="0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CustomShape 88"/>
          <p:cNvSpPr/>
          <p:nvPr/>
        </p:nvSpPr>
        <p:spPr>
          <a:xfrm>
            <a:off x="7056000" y="6749640"/>
            <a:ext cx="6480" cy="360"/>
          </a:xfrm>
          <a:custGeom>
            <a:avLst/>
            <a:gdLst/>
            <a:ahLst/>
            <a:rect l="l" t="t" r="r" b="b"/>
            <a:pathLst>
              <a:path w="25" h="1">
                <a:moveTo>
                  <a:pt x="0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7" name="CustomShape 89"/>
          <p:cNvSpPr/>
          <p:nvPr/>
        </p:nvSpPr>
        <p:spPr>
          <a:xfrm>
            <a:off x="7073640" y="6749640"/>
            <a:ext cx="6480" cy="360"/>
          </a:xfrm>
          <a:custGeom>
            <a:avLst/>
            <a:gdLst/>
            <a:ahLst/>
            <a:rect l="l" t="t" r="r" b="b"/>
            <a:pathLst>
              <a:path w="25" h="1">
                <a:moveTo>
                  <a:pt x="0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CustomShape 90"/>
          <p:cNvSpPr/>
          <p:nvPr/>
        </p:nvSpPr>
        <p:spPr>
          <a:xfrm>
            <a:off x="7082280" y="6749280"/>
            <a:ext cx="6480" cy="360"/>
          </a:xfrm>
          <a:custGeom>
            <a:avLst/>
            <a:gdLst/>
            <a:ahLst/>
            <a:rect l="l" t="t" r="r" b="b"/>
            <a:pathLst>
              <a:path w="25" h="2">
                <a:moveTo>
                  <a:pt x="0" y="1"/>
                </a:moveTo>
                <a:lnTo>
                  <a:pt x="24" y="1"/>
                </a:lnTo>
                <a:lnTo>
                  <a:pt x="24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9" name="CustomShape 91"/>
          <p:cNvSpPr/>
          <p:nvPr/>
        </p:nvSpPr>
        <p:spPr>
          <a:xfrm>
            <a:off x="7098480" y="6749280"/>
            <a:ext cx="6480" cy="360"/>
          </a:xfrm>
          <a:custGeom>
            <a:avLst/>
            <a:gdLst/>
            <a:ahLst/>
            <a:rect l="l" t="t" r="r" b="b"/>
            <a:pathLst>
              <a:path w="25" h="2">
                <a:moveTo>
                  <a:pt x="0" y="1"/>
                </a:moveTo>
                <a:lnTo>
                  <a:pt x="24" y="1"/>
                </a:lnTo>
                <a:lnTo>
                  <a:pt x="24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0" name="CustomShape 92"/>
          <p:cNvSpPr/>
          <p:nvPr/>
        </p:nvSpPr>
        <p:spPr>
          <a:xfrm>
            <a:off x="7107120" y="6749640"/>
            <a:ext cx="6480" cy="360"/>
          </a:xfrm>
          <a:custGeom>
            <a:avLst/>
            <a:gdLst/>
            <a:ahLst/>
            <a:rect l="l" t="t" r="r" b="b"/>
            <a:pathLst>
              <a:path w="25" h="1">
                <a:moveTo>
                  <a:pt x="0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1" name="CustomShape 93"/>
          <p:cNvSpPr/>
          <p:nvPr/>
        </p:nvSpPr>
        <p:spPr>
          <a:xfrm>
            <a:off x="7124040" y="6749640"/>
            <a:ext cx="6120" cy="360"/>
          </a:xfrm>
          <a:custGeom>
            <a:avLst/>
            <a:gdLst/>
            <a:ahLst/>
            <a:rect l="l" t="t" r="r" b="b"/>
            <a:pathLst>
              <a:path w="24" h="1">
                <a:moveTo>
                  <a:pt x="0" y="0"/>
                </a:moveTo>
                <a:lnTo>
                  <a:pt x="2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2" name="CustomShape 94"/>
          <p:cNvSpPr/>
          <p:nvPr/>
        </p:nvSpPr>
        <p:spPr>
          <a:xfrm>
            <a:off x="7131960" y="6749640"/>
            <a:ext cx="6120" cy="360"/>
          </a:xfrm>
          <a:custGeom>
            <a:avLst/>
            <a:gdLst/>
            <a:ahLst/>
            <a:rect l="l" t="t" r="r" b="b"/>
            <a:pathLst>
              <a:path w="24" h="1">
                <a:moveTo>
                  <a:pt x="0" y="0"/>
                </a:moveTo>
                <a:lnTo>
                  <a:pt x="2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3" name="CustomShape 95"/>
          <p:cNvSpPr/>
          <p:nvPr/>
        </p:nvSpPr>
        <p:spPr>
          <a:xfrm>
            <a:off x="7148520" y="6749280"/>
            <a:ext cx="5760" cy="360"/>
          </a:xfrm>
          <a:custGeom>
            <a:avLst/>
            <a:gdLst/>
            <a:ahLst/>
            <a:rect l="l" t="t" r="r" b="b"/>
            <a:pathLst>
              <a:path w="23" h="2">
                <a:moveTo>
                  <a:pt x="0" y="1"/>
                </a:moveTo>
                <a:lnTo>
                  <a:pt x="22" y="1"/>
                </a:lnTo>
                <a:lnTo>
                  <a:pt x="22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4" name="CustomShape 96"/>
          <p:cNvSpPr/>
          <p:nvPr/>
        </p:nvSpPr>
        <p:spPr>
          <a:xfrm>
            <a:off x="7156440" y="6748920"/>
            <a:ext cx="6480" cy="360"/>
          </a:xfrm>
          <a:custGeom>
            <a:avLst/>
            <a:gdLst/>
            <a:ahLst/>
            <a:rect l="l" t="t" r="r" b="b"/>
            <a:pathLst>
              <a:path w="25" h="5">
                <a:moveTo>
                  <a:pt x="0" y="4"/>
                </a:moveTo>
                <a:lnTo>
                  <a:pt x="24" y="4"/>
                </a:lnTo>
                <a:lnTo>
                  <a:pt x="24" y="0"/>
                </a:lnTo>
                <a:lnTo>
                  <a:pt x="0" y="0"/>
                </a:lnTo>
                <a:lnTo>
                  <a:pt x="0" y="4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5" name="CustomShape 97"/>
          <p:cNvSpPr/>
          <p:nvPr/>
        </p:nvSpPr>
        <p:spPr>
          <a:xfrm>
            <a:off x="7172280" y="6749280"/>
            <a:ext cx="5400" cy="360"/>
          </a:xfrm>
          <a:custGeom>
            <a:avLst/>
            <a:gdLst/>
            <a:ahLst/>
            <a:rect l="l" t="t" r="r" b="b"/>
            <a:pathLst>
              <a:path w="22" h="2">
                <a:moveTo>
                  <a:pt x="0" y="1"/>
                </a:moveTo>
                <a:lnTo>
                  <a:pt x="21" y="1"/>
                </a:lnTo>
                <a:lnTo>
                  <a:pt x="2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6" name="CustomShape 98"/>
          <p:cNvSpPr/>
          <p:nvPr/>
        </p:nvSpPr>
        <p:spPr>
          <a:xfrm>
            <a:off x="7180200" y="6749640"/>
            <a:ext cx="5400" cy="360"/>
          </a:xfrm>
          <a:custGeom>
            <a:avLst/>
            <a:gdLst/>
            <a:ahLst/>
            <a:rect l="l" t="t" r="r" b="b"/>
            <a:pathLst>
              <a:path w="22" h="1">
                <a:moveTo>
                  <a:pt x="0" y="0"/>
                </a:moveTo>
                <a:lnTo>
                  <a:pt x="2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7" name="CustomShape 99"/>
          <p:cNvSpPr/>
          <p:nvPr/>
        </p:nvSpPr>
        <p:spPr>
          <a:xfrm>
            <a:off x="7195680" y="6749280"/>
            <a:ext cx="5400" cy="360"/>
          </a:xfrm>
          <a:custGeom>
            <a:avLst/>
            <a:gdLst/>
            <a:ahLst/>
            <a:rect l="l" t="t" r="r" b="b"/>
            <a:pathLst>
              <a:path w="22" h="2">
                <a:moveTo>
                  <a:pt x="0" y="1"/>
                </a:moveTo>
                <a:lnTo>
                  <a:pt x="21" y="1"/>
                </a:lnTo>
                <a:lnTo>
                  <a:pt x="2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8" name="CustomShape 100"/>
          <p:cNvSpPr/>
          <p:nvPr/>
        </p:nvSpPr>
        <p:spPr>
          <a:xfrm>
            <a:off x="7203600" y="6749640"/>
            <a:ext cx="5400" cy="360"/>
          </a:xfrm>
          <a:custGeom>
            <a:avLst/>
            <a:gdLst/>
            <a:ahLst/>
            <a:rect l="l" t="t" r="r" b="b"/>
            <a:pathLst>
              <a:path w="22" h="1">
                <a:moveTo>
                  <a:pt x="0" y="0"/>
                </a:moveTo>
                <a:lnTo>
                  <a:pt x="2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CustomShape 101"/>
          <p:cNvSpPr/>
          <p:nvPr/>
        </p:nvSpPr>
        <p:spPr>
          <a:xfrm>
            <a:off x="7218360" y="6749640"/>
            <a:ext cx="6120" cy="360"/>
          </a:xfrm>
          <a:custGeom>
            <a:avLst/>
            <a:gdLst/>
            <a:ahLst/>
            <a:rect l="l" t="t" r="r" b="b"/>
            <a:pathLst>
              <a:path w="24" h="1">
                <a:moveTo>
                  <a:pt x="0" y="0"/>
                </a:moveTo>
                <a:lnTo>
                  <a:pt x="2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0" name="CustomShape 102"/>
          <p:cNvSpPr/>
          <p:nvPr/>
        </p:nvSpPr>
        <p:spPr>
          <a:xfrm>
            <a:off x="7226280" y="6749640"/>
            <a:ext cx="5400" cy="360"/>
          </a:xfrm>
          <a:custGeom>
            <a:avLst/>
            <a:gdLst/>
            <a:ahLst/>
            <a:rect l="l" t="t" r="r" b="b"/>
            <a:pathLst>
              <a:path w="22" h="1">
                <a:moveTo>
                  <a:pt x="0" y="0"/>
                </a:moveTo>
                <a:lnTo>
                  <a:pt x="2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1" name="CustomShape 103"/>
          <p:cNvSpPr/>
          <p:nvPr/>
        </p:nvSpPr>
        <p:spPr>
          <a:xfrm>
            <a:off x="7241040" y="6749280"/>
            <a:ext cx="5400" cy="360"/>
          </a:xfrm>
          <a:custGeom>
            <a:avLst/>
            <a:gdLst/>
            <a:ahLst/>
            <a:rect l="l" t="t" r="r" b="b"/>
            <a:pathLst>
              <a:path w="22" h="2">
                <a:moveTo>
                  <a:pt x="0" y="1"/>
                </a:moveTo>
                <a:lnTo>
                  <a:pt x="21" y="1"/>
                </a:lnTo>
                <a:lnTo>
                  <a:pt x="2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2" name="CustomShape 104"/>
          <p:cNvSpPr/>
          <p:nvPr/>
        </p:nvSpPr>
        <p:spPr>
          <a:xfrm>
            <a:off x="7248240" y="6749280"/>
            <a:ext cx="5760" cy="360"/>
          </a:xfrm>
          <a:custGeom>
            <a:avLst/>
            <a:gdLst/>
            <a:ahLst/>
            <a:rect l="l" t="t" r="r" b="b"/>
            <a:pathLst>
              <a:path w="23" h="3">
                <a:moveTo>
                  <a:pt x="0" y="2"/>
                </a:moveTo>
                <a:lnTo>
                  <a:pt x="22" y="2"/>
                </a:lnTo>
                <a:lnTo>
                  <a:pt x="2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3" name="CustomShape 105"/>
          <p:cNvSpPr/>
          <p:nvPr/>
        </p:nvSpPr>
        <p:spPr>
          <a:xfrm>
            <a:off x="7263000" y="6749280"/>
            <a:ext cx="5400" cy="360"/>
          </a:xfrm>
          <a:custGeom>
            <a:avLst/>
            <a:gdLst/>
            <a:ahLst/>
            <a:rect l="l" t="t" r="r" b="b"/>
            <a:pathLst>
              <a:path w="22" h="2">
                <a:moveTo>
                  <a:pt x="0" y="1"/>
                </a:moveTo>
                <a:lnTo>
                  <a:pt x="21" y="1"/>
                </a:lnTo>
                <a:lnTo>
                  <a:pt x="2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CustomShape 106"/>
          <p:cNvSpPr/>
          <p:nvPr/>
        </p:nvSpPr>
        <p:spPr>
          <a:xfrm>
            <a:off x="7270200" y="6749280"/>
            <a:ext cx="4680" cy="360"/>
          </a:xfrm>
          <a:custGeom>
            <a:avLst/>
            <a:gdLst/>
            <a:ahLst/>
            <a:rect l="l" t="t" r="r" b="b"/>
            <a:pathLst>
              <a:path w="20" h="2">
                <a:moveTo>
                  <a:pt x="0" y="1"/>
                </a:moveTo>
                <a:lnTo>
                  <a:pt x="19" y="1"/>
                </a:lnTo>
                <a:lnTo>
                  <a:pt x="19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5" name="CustomShape 107"/>
          <p:cNvSpPr/>
          <p:nvPr/>
        </p:nvSpPr>
        <p:spPr>
          <a:xfrm>
            <a:off x="7284600" y="6749640"/>
            <a:ext cx="5400" cy="360"/>
          </a:xfrm>
          <a:custGeom>
            <a:avLst/>
            <a:gdLst/>
            <a:ahLst/>
            <a:rect l="l" t="t" r="r" b="b"/>
            <a:pathLst>
              <a:path w="22" h="1">
                <a:moveTo>
                  <a:pt x="0" y="0"/>
                </a:moveTo>
                <a:lnTo>
                  <a:pt x="2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6" name="CustomShape 108"/>
          <p:cNvSpPr/>
          <p:nvPr/>
        </p:nvSpPr>
        <p:spPr>
          <a:xfrm>
            <a:off x="7291800" y="6749640"/>
            <a:ext cx="4680" cy="360"/>
          </a:xfrm>
          <a:custGeom>
            <a:avLst/>
            <a:gdLst/>
            <a:ahLst/>
            <a:rect l="l" t="t" r="r" b="b"/>
            <a:pathLst>
              <a:path w="20" h="1">
                <a:moveTo>
                  <a:pt x="0" y="0"/>
                </a:moveTo>
                <a:lnTo>
                  <a:pt x="19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CustomShape 109"/>
          <p:cNvSpPr/>
          <p:nvPr/>
        </p:nvSpPr>
        <p:spPr>
          <a:xfrm>
            <a:off x="7306200" y="6749280"/>
            <a:ext cx="4680" cy="360"/>
          </a:xfrm>
          <a:custGeom>
            <a:avLst/>
            <a:gdLst/>
            <a:ahLst/>
            <a:rect l="l" t="t" r="r" b="b"/>
            <a:pathLst>
              <a:path w="20" h="2">
                <a:moveTo>
                  <a:pt x="0" y="1"/>
                </a:moveTo>
                <a:lnTo>
                  <a:pt x="19" y="1"/>
                </a:lnTo>
                <a:lnTo>
                  <a:pt x="19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8" name="CustomShape 110"/>
          <p:cNvSpPr/>
          <p:nvPr/>
        </p:nvSpPr>
        <p:spPr>
          <a:xfrm>
            <a:off x="7313040" y="6749280"/>
            <a:ext cx="4680" cy="360"/>
          </a:xfrm>
          <a:custGeom>
            <a:avLst/>
            <a:gdLst/>
            <a:ahLst/>
            <a:rect l="l" t="t" r="r" b="b"/>
            <a:pathLst>
              <a:path w="20" h="2">
                <a:moveTo>
                  <a:pt x="0" y="1"/>
                </a:moveTo>
                <a:lnTo>
                  <a:pt x="19" y="1"/>
                </a:lnTo>
                <a:lnTo>
                  <a:pt x="19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9" name="CustomShape 111"/>
          <p:cNvSpPr/>
          <p:nvPr/>
        </p:nvSpPr>
        <p:spPr>
          <a:xfrm>
            <a:off x="7326360" y="6749640"/>
            <a:ext cx="4680" cy="360"/>
          </a:xfrm>
          <a:custGeom>
            <a:avLst/>
            <a:gdLst/>
            <a:ahLst/>
            <a:rect l="l" t="t" r="r" b="b"/>
            <a:pathLst>
              <a:path w="20" h="1">
                <a:moveTo>
                  <a:pt x="0" y="0"/>
                </a:moveTo>
                <a:lnTo>
                  <a:pt x="19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CustomShape 112"/>
          <p:cNvSpPr/>
          <p:nvPr/>
        </p:nvSpPr>
        <p:spPr>
          <a:xfrm>
            <a:off x="7333200" y="6749640"/>
            <a:ext cx="4680" cy="360"/>
          </a:xfrm>
          <a:custGeom>
            <a:avLst/>
            <a:gdLst/>
            <a:ahLst/>
            <a:rect l="l" t="t" r="r" b="b"/>
            <a:pathLst>
              <a:path w="20" h="1">
                <a:moveTo>
                  <a:pt x="0" y="0"/>
                </a:moveTo>
                <a:lnTo>
                  <a:pt x="19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1" name="CustomShape 113"/>
          <p:cNvSpPr/>
          <p:nvPr/>
        </p:nvSpPr>
        <p:spPr>
          <a:xfrm>
            <a:off x="7346880" y="6749640"/>
            <a:ext cx="4680" cy="360"/>
          </a:xfrm>
          <a:custGeom>
            <a:avLst/>
            <a:gdLst/>
            <a:ahLst/>
            <a:rect l="l" t="t" r="r" b="b"/>
            <a:pathLst>
              <a:path w="20" h="1">
                <a:moveTo>
                  <a:pt x="0" y="0"/>
                </a:moveTo>
                <a:lnTo>
                  <a:pt x="19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2" name="CustomShape 114"/>
          <p:cNvSpPr/>
          <p:nvPr/>
        </p:nvSpPr>
        <p:spPr>
          <a:xfrm>
            <a:off x="7353720" y="6749640"/>
            <a:ext cx="4680" cy="360"/>
          </a:xfrm>
          <a:custGeom>
            <a:avLst/>
            <a:gdLst/>
            <a:ahLst/>
            <a:rect l="l" t="t" r="r" b="b"/>
            <a:pathLst>
              <a:path w="20" h="1">
                <a:moveTo>
                  <a:pt x="0" y="0"/>
                </a:moveTo>
                <a:lnTo>
                  <a:pt x="19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3" name="CustomShape 115"/>
          <p:cNvSpPr/>
          <p:nvPr/>
        </p:nvSpPr>
        <p:spPr>
          <a:xfrm>
            <a:off x="7367400" y="6749640"/>
            <a:ext cx="4680" cy="360"/>
          </a:xfrm>
          <a:custGeom>
            <a:avLst/>
            <a:gdLst/>
            <a:ahLst/>
            <a:rect l="l" t="t" r="r" b="b"/>
            <a:pathLst>
              <a:path w="20" h="1">
                <a:moveTo>
                  <a:pt x="0" y="0"/>
                </a:moveTo>
                <a:lnTo>
                  <a:pt x="19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4" name="CustomShape 116"/>
          <p:cNvSpPr/>
          <p:nvPr/>
        </p:nvSpPr>
        <p:spPr>
          <a:xfrm>
            <a:off x="737424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5" name="CustomShape 117"/>
          <p:cNvSpPr/>
          <p:nvPr/>
        </p:nvSpPr>
        <p:spPr>
          <a:xfrm>
            <a:off x="738720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6" name="CustomShape 118"/>
          <p:cNvSpPr/>
          <p:nvPr/>
        </p:nvSpPr>
        <p:spPr>
          <a:xfrm>
            <a:off x="739332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7" name="CustomShape 119"/>
          <p:cNvSpPr/>
          <p:nvPr/>
        </p:nvSpPr>
        <p:spPr>
          <a:xfrm>
            <a:off x="740628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8" name="CustomShape 120"/>
          <p:cNvSpPr/>
          <p:nvPr/>
        </p:nvSpPr>
        <p:spPr>
          <a:xfrm>
            <a:off x="7412760" y="6749280"/>
            <a:ext cx="4680" cy="360"/>
          </a:xfrm>
          <a:custGeom>
            <a:avLst/>
            <a:gdLst/>
            <a:ahLst/>
            <a:rect l="l" t="t" r="r" b="b"/>
            <a:pathLst>
              <a:path w="20" h="2">
                <a:moveTo>
                  <a:pt x="0" y="1"/>
                </a:moveTo>
                <a:lnTo>
                  <a:pt x="19" y="1"/>
                </a:lnTo>
                <a:lnTo>
                  <a:pt x="19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9" name="CustomShape 121"/>
          <p:cNvSpPr/>
          <p:nvPr/>
        </p:nvSpPr>
        <p:spPr>
          <a:xfrm>
            <a:off x="7425720" y="6749280"/>
            <a:ext cx="3600" cy="360"/>
          </a:xfrm>
          <a:custGeom>
            <a:avLst/>
            <a:gdLst/>
            <a:ahLst/>
            <a:rect l="l" t="t" r="r" b="b"/>
            <a:pathLst>
              <a:path w="17" h="2">
                <a:moveTo>
                  <a:pt x="0" y="1"/>
                </a:moveTo>
                <a:lnTo>
                  <a:pt x="16" y="1"/>
                </a:lnTo>
                <a:lnTo>
                  <a:pt x="16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0" name="CustomShape 122"/>
          <p:cNvSpPr/>
          <p:nvPr/>
        </p:nvSpPr>
        <p:spPr>
          <a:xfrm>
            <a:off x="7431840" y="6749280"/>
            <a:ext cx="4320" cy="360"/>
          </a:xfrm>
          <a:custGeom>
            <a:avLst/>
            <a:gdLst/>
            <a:ahLst/>
            <a:rect l="l" t="t" r="r" b="b"/>
            <a:pathLst>
              <a:path w="19" h="2">
                <a:moveTo>
                  <a:pt x="0" y="1"/>
                </a:moveTo>
                <a:lnTo>
                  <a:pt x="18" y="1"/>
                </a:lnTo>
                <a:lnTo>
                  <a:pt x="18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1" name="CustomShape 123"/>
          <p:cNvSpPr/>
          <p:nvPr/>
        </p:nvSpPr>
        <p:spPr>
          <a:xfrm>
            <a:off x="7444440" y="6749280"/>
            <a:ext cx="4680" cy="360"/>
          </a:xfrm>
          <a:custGeom>
            <a:avLst/>
            <a:gdLst/>
            <a:ahLst/>
            <a:rect l="l" t="t" r="r" b="b"/>
            <a:pathLst>
              <a:path w="20" h="3">
                <a:moveTo>
                  <a:pt x="0" y="2"/>
                </a:moveTo>
                <a:lnTo>
                  <a:pt x="19" y="2"/>
                </a:lnTo>
                <a:lnTo>
                  <a:pt x="19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2" name="CustomShape 124"/>
          <p:cNvSpPr/>
          <p:nvPr/>
        </p:nvSpPr>
        <p:spPr>
          <a:xfrm>
            <a:off x="745056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CustomShape 125"/>
          <p:cNvSpPr/>
          <p:nvPr/>
        </p:nvSpPr>
        <p:spPr>
          <a:xfrm>
            <a:off x="746244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4" name="CustomShape 126"/>
          <p:cNvSpPr/>
          <p:nvPr/>
        </p:nvSpPr>
        <p:spPr>
          <a:xfrm>
            <a:off x="746892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5" name="CustomShape 127"/>
          <p:cNvSpPr/>
          <p:nvPr/>
        </p:nvSpPr>
        <p:spPr>
          <a:xfrm>
            <a:off x="748080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6" name="CustomShape 128"/>
          <p:cNvSpPr/>
          <p:nvPr/>
        </p:nvSpPr>
        <p:spPr>
          <a:xfrm>
            <a:off x="7486920" y="6749280"/>
            <a:ext cx="3600" cy="360"/>
          </a:xfrm>
          <a:custGeom>
            <a:avLst/>
            <a:gdLst/>
            <a:ahLst/>
            <a:rect l="l" t="t" r="r" b="b"/>
            <a:pathLst>
              <a:path w="17" h="2">
                <a:moveTo>
                  <a:pt x="0" y="1"/>
                </a:moveTo>
                <a:lnTo>
                  <a:pt x="16" y="1"/>
                </a:lnTo>
                <a:lnTo>
                  <a:pt x="16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7" name="CustomShape 129"/>
          <p:cNvSpPr/>
          <p:nvPr/>
        </p:nvSpPr>
        <p:spPr>
          <a:xfrm>
            <a:off x="749880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130"/>
          <p:cNvSpPr/>
          <p:nvPr/>
        </p:nvSpPr>
        <p:spPr>
          <a:xfrm>
            <a:off x="7504560" y="6749640"/>
            <a:ext cx="3600" cy="360"/>
          </a:xfrm>
          <a:custGeom>
            <a:avLst/>
            <a:gdLst/>
            <a:ahLst/>
            <a:rect l="l" t="t" r="r" b="b"/>
            <a:pathLst>
              <a:path w="17" h="1">
                <a:moveTo>
                  <a:pt x="0" y="0"/>
                </a:move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CustomShape 131"/>
          <p:cNvSpPr/>
          <p:nvPr/>
        </p:nvSpPr>
        <p:spPr>
          <a:xfrm>
            <a:off x="7516440" y="6749640"/>
            <a:ext cx="3600" cy="360"/>
          </a:xfrm>
          <a:custGeom>
            <a:avLst/>
            <a:gdLst/>
            <a:ahLst/>
            <a:rect l="l" t="t" r="r" b="b"/>
            <a:pathLst>
              <a:path w="17" h="1">
                <a:moveTo>
                  <a:pt x="0" y="0"/>
                </a:move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CustomShape 132"/>
          <p:cNvSpPr/>
          <p:nvPr/>
        </p:nvSpPr>
        <p:spPr>
          <a:xfrm>
            <a:off x="7522200" y="6749640"/>
            <a:ext cx="4320" cy="360"/>
          </a:xfrm>
          <a:custGeom>
            <a:avLst/>
            <a:gdLst/>
            <a:ahLst/>
            <a:rect l="l" t="t" r="r" b="b"/>
            <a:pathLst>
              <a:path w="19" h="1">
                <a:moveTo>
                  <a:pt x="0" y="0"/>
                </a:moveTo>
                <a:lnTo>
                  <a:pt x="1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CustomShape 133"/>
          <p:cNvSpPr/>
          <p:nvPr/>
        </p:nvSpPr>
        <p:spPr>
          <a:xfrm>
            <a:off x="7534080" y="6749640"/>
            <a:ext cx="3600" cy="360"/>
          </a:xfrm>
          <a:custGeom>
            <a:avLst/>
            <a:gdLst/>
            <a:ahLst/>
            <a:rect l="l" t="t" r="r" b="b"/>
            <a:pathLst>
              <a:path w="17" h="1">
                <a:moveTo>
                  <a:pt x="0" y="0"/>
                </a:move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2" name="CustomShape 134"/>
          <p:cNvSpPr/>
          <p:nvPr/>
        </p:nvSpPr>
        <p:spPr>
          <a:xfrm>
            <a:off x="7539480" y="6749280"/>
            <a:ext cx="4320" cy="360"/>
          </a:xfrm>
          <a:custGeom>
            <a:avLst/>
            <a:gdLst/>
            <a:ahLst/>
            <a:rect l="l" t="t" r="r" b="b"/>
            <a:pathLst>
              <a:path w="19" h="3">
                <a:moveTo>
                  <a:pt x="0" y="2"/>
                </a:moveTo>
                <a:lnTo>
                  <a:pt x="18" y="2"/>
                </a:lnTo>
                <a:lnTo>
                  <a:pt x="18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CustomShape 135"/>
          <p:cNvSpPr/>
          <p:nvPr/>
        </p:nvSpPr>
        <p:spPr>
          <a:xfrm>
            <a:off x="7551000" y="6749280"/>
            <a:ext cx="4320" cy="360"/>
          </a:xfrm>
          <a:custGeom>
            <a:avLst/>
            <a:gdLst/>
            <a:ahLst/>
            <a:rect l="l" t="t" r="r" b="b"/>
            <a:pathLst>
              <a:path w="19" h="3">
                <a:moveTo>
                  <a:pt x="0" y="2"/>
                </a:moveTo>
                <a:lnTo>
                  <a:pt x="18" y="2"/>
                </a:lnTo>
                <a:lnTo>
                  <a:pt x="18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4" name="CustomShape 136"/>
          <p:cNvSpPr/>
          <p:nvPr/>
        </p:nvSpPr>
        <p:spPr>
          <a:xfrm>
            <a:off x="7556760" y="6749280"/>
            <a:ext cx="3240" cy="360"/>
          </a:xfrm>
          <a:custGeom>
            <a:avLst/>
            <a:gdLst/>
            <a:ahLst/>
            <a:rect l="l" t="t" r="r" b="b"/>
            <a:pathLst>
              <a:path w="16" h="2">
                <a:moveTo>
                  <a:pt x="0" y="1"/>
                </a:moveTo>
                <a:lnTo>
                  <a:pt x="15" y="1"/>
                </a:lnTo>
                <a:lnTo>
                  <a:pt x="15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5" name="CustomShape 137"/>
          <p:cNvSpPr/>
          <p:nvPr/>
        </p:nvSpPr>
        <p:spPr>
          <a:xfrm>
            <a:off x="7567560" y="6749280"/>
            <a:ext cx="3600" cy="360"/>
          </a:xfrm>
          <a:custGeom>
            <a:avLst/>
            <a:gdLst/>
            <a:ahLst/>
            <a:rect l="l" t="t" r="r" b="b"/>
            <a:pathLst>
              <a:path w="17" h="2">
                <a:moveTo>
                  <a:pt x="0" y="1"/>
                </a:moveTo>
                <a:lnTo>
                  <a:pt x="16" y="1"/>
                </a:lnTo>
                <a:lnTo>
                  <a:pt x="16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6" name="CustomShape 138"/>
          <p:cNvSpPr/>
          <p:nvPr/>
        </p:nvSpPr>
        <p:spPr>
          <a:xfrm>
            <a:off x="7572960" y="6749280"/>
            <a:ext cx="3600" cy="360"/>
          </a:xfrm>
          <a:custGeom>
            <a:avLst/>
            <a:gdLst/>
            <a:ahLst/>
            <a:rect l="l" t="t" r="r" b="b"/>
            <a:pathLst>
              <a:path w="17" h="2">
                <a:moveTo>
                  <a:pt x="0" y="1"/>
                </a:moveTo>
                <a:lnTo>
                  <a:pt x="16" y="1"/>
                </a:lnTo>
                <a:lnTo>
                  <a:pt x="16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7" name="CustomShape 139"/>
          <p:cNvSpPr/>
          <p:nvPr/>
        </p:nvSpPr>
        <p:spPr>
          <a:xfrm>
            <a:off x="758448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8" name="CustomShape 140"/>
          <p:cNvSpPr/>
          <p:nvPr/>
        </p:nvSpPr>
        <p:spPr>
          <a:xfrm>
            <a:off x="759024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9" name="CustomShape 141"/>
          <p:cNvSpPr/>
          <p:nvPr/>
        </p:nvSpPr>
        <p:spPr>
          <a:xfrm>
            <a:off x="760104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0" name="CustomShape 142"/>
          <p:cNvSpPr/>
          <p:nvPr/>
        </p:nvSpPr>
        <p:spPr>
          <a:xfrm>
            <a:off x="7606080" y="6749640"/>
            <a:ext cx="3600" cy="360"/>
          </a:xfrm>
          <a:custGeom>
            <a:avLst/>
            <a:gdLst/>
            <a:ahLst/>
            <a:rect l="l" t="t" r="r" b="b"/>
            <a:pathLst>
              <a:path w="17" h="1">
                <a:moveTo>
                  <a:pt x="0" y="0"/>
                </a:move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1" name="CustomShape 143"/>
          <p:cNvSpPr/>
          <p:nvPr/>
        </p:nvSpPr>
        <p:spPr>
          <a:xfrm>
            <a:off x="7616880" y="6749640"/>
            <a:ext cx="3600" cy="360"/>
          </a:xfrm>
          <a:custGeom>
            <a:avLst/>
            <a:gdLst/>
            <a:ahLst/>
            <a:rect l="l" t="t" r="r" b="b"/>
            <a:pathLst>
              <a:path w="17" h="1">
                <a:moveTo>
                  <a:pt x="0" y="0"/>
                </a:move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2" name="CustomShape 144"/>
          <p:cNvSpPr/>
          <p:nvPr/>
        </p:nvSpPr>
        <p:spPr>
          <a:xfrm>
            <a:off x="7621920" y="6749280"/>
            <a:ext cx="3600" cy="360"/>
          </a:xfrm>
          <a:custGeom>
            <a:avLst/>
            <a:gdLst/>
            <a:ahLst/>
            <a:rect l="l" t="t" r="r" b="b"/>
            <a:pathLst>
              <a:path w="17" h="2">
                <a:moveTo>
                  <a:pt x="0" y="1"/>
                </a:moveTo>
                <a:lnTo>
                  <a:pt x="16" y="1"/>
                </a:lnTo>
                <a:lnTo>
                  <a:pt x="16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3" name="CustomShape 145"/>
          <p:cNvSpPr/>
          <p:nvPr/>
        </p:nvSpPr>
        <p:spPr>
          <a:xfrm>
            <a:off x="7632720" y="6749280"/>
            <a:ext cx="3240" cy="360"/>
          </a:xfrm>
          <a:custGeom>
            <a:avLst/>
            <a:gdLst/>
            <a:ahLst/>
            <a:rect l="l" t="t" r="r" b="b"/>
            <a:pathLst>
              <a:path w="16" h="2">
                <a:moveTo>
                  <a:pt x="0" y="1"/>
                </a:moveTo>
                <a:lnTo>
                  <a:pt x="15" y="1"/>
                </a:lnTo>
                <a:lnTo>
                  <a:pt x="15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4" name="CustomShape 146"/>
          <p:cNvSpPr/>
          <p:nvPr/>
        </p:nvSpPr>
        <p:spPr>
          <a:xfrm>
            <a:off x="763848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5" name="CustomShape 147"/>
          <p:cNvSpPr/>
          <p:nvPr/>
        </p:nvSpPr>
        <p:spPr>
          <a:xfrm>
            <a:off x="764856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CustomShape 148"/>
          <p:cNvSpPr/>
          <p:nvPr/>
        </p:nvSpPr>
        <p:spPr>
          <a:xfrm>
            <a:off x="765360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149"/>
          <p:cNvSpPr/>
          <p:nvPr/>
        </p:nvSpPr>
        <p:spPr>
          <a:xfrm>
            <a:off x="7663680" y="6749280"/>
            <a:ext cx="3240" cy="360"/>
          </a:xfrm>
          <a:custGeom>
            <a:avLst/>
            <a:gdLst/>
            <a:ahLst/>
            <a:rect l="l" t="t" r="r" b="b"/>
            <a:pathLst>
              <a:path w="16" h="2">
                <a:moveTo>
                  <a:pt x="0" y="1"/>
                </a:moveTo>
                <a:lnTo>
                  <a:pt x="15" y="1"/>
                </a:lnTo>
                <a:lnTo>
                  <a:pt x="15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8" name="CustomShape 150"/>
          <p:cNvSpPr/>
          <p:nvPr/>
        </p:nvSpPr>
        <p:spPr>
          <a:xfrm>
            <a:off x="766908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CustomShape 151"/>
          <p:cNvSpPr/>
          <p:nvPr/>
        </p:nvSpPr>
        <p:spPr>
          <a:xfrm>
            <a:off x="767916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0" name="CustomShape 152"/>
          <p:cNvSpPr/>
          <p:nvPr/>
        </p:nvSpPr>
        <p:spPr>
          <a:xfrm>
            <a:off x="768420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1" name="CustomShape 153"/>
          <p:cNvSpPr/>
          <p:nvPr/>
        </p:nvSpPr>
        <p:spPr>
          <a:xfrm>
            <a:off x="769428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2" name="CustomShape 154"/>
          <p:cNvSpPr/>
          <p:nvPr/>
        </p:nvSpPr>
        <p:spPr>
          <a:xfrm>
            <a:off x="769968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3" name="CustomShape 155"/>
          <p:cNvSpPr/>
          <p:nvPr/>
        </p:nvSpPr>
        <p:spPr>
          <a:xfrm>
            <a:off x="770904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4" name="CustomShape 156"/>
          <p:cNvSpPr/>
          <p:nvPr/>
        </p:nvSpPr>
        <p:spPr>
          <a:xfrm>
            <a:off x="7714440" y="6749280"/>
            <a:ext cx="2520" cy="360"/>
          </a:xfrm>
          <a:custGeom>
            <a:avLst/>
            <a:gdLst/>
            <a:ahLst/>
            <a:rect l="l" t="t" r="r" b="b"/>
            <a:pathLst>
              <a:path w="14" h="2">
                <a:moveTo>
                  <a:pt x="0" y="1"/>
                </a:moveTo>
                <a:lnTo>
                  <a:pt x="13" y="1"/>
                </a:lnTo>
                <a:lnTo>
                  <a:pt x="13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5" name="CustomShape 157"/>
          <p:cNvSpPr/>
          <p:nvPr/>
        </p:nvSpPr>
        <p:spPr>
          <a:xfrm>
            <a:off x="772380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6" name="CustomShape 158"/>
          <p:cNvSpPr/>
          <p:nvPr/>
        </p:nvSpPr>
        <p:spPr>
          <a:xfrm>
            <a:off x="772848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7" name="CustomShape 159"/>
          <p:cNvSpPr/>
          <p:nvPr/>
        </p:nvSpPr>
        <p:spPr>
          <a:xfrm>
            <a:off x="773820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8" name="CustomShape 160"/>
          <p:cNvSpPr/>
          <p:nvPr/>
        </p:nvSpPr>
        <p:spPr>
          <a:xfrm>
            <a:off x="774324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9" name="CustomShape 161"/>
          <p:cNvSpPr/>
          <p:nvPr/>
        </p:nvSpPr>
        <p:spPr>
          <a:xfrm>
            <a:off x="775224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0" name="CustomShape 162"/>
          <p:cNvSpPr/>
          <p:nvPr/>
        </p:nvSpPr>
        <p:spPr>
          <a:xfrm>
            <a:off x="775728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1" name="CustomShape 163"/>
          <p:cNvSpPr/>
          <p:nvPr/>
        </p:nvSpPr>
        <p:spPr>
          <a:xfrm>
            <a:off x="776628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2" name="CustomShape 164"/>
          <p:cNvSpPr/>
          <p:nvPr/>
        </p:nvSpPr>
        <p:spPr>
          <a:xfrm>
            <a:off x="777168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3" name="CustomShape 165"/>
          <p:cNvSpPr/>
          <p:nvPr/>
        </p:nvSpPr>
        <p:spPr>
          <a:xfrm>
            <a:off x="778068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4" name="CustomShape 166"/>
          <p:cNvSpPr/>
          <p:nvPr/>
        </p:nvSpPr>
        <p:spPr>
          <a:xfrm>
            <a:off x="778500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5" name="CustomShape 167"/>
          <p:cNvSpPr/>
          <p:nvPr/>
        </p:nvSpPr>
        <p:spPr>
          <a:xfrm>
            <a:off x="779436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6" name="CustomShape 168"/>
          <p:cNvSpPr/>
          <p:nvPr/>
        </p:nvSpPr>
        <p:spPr>
          <a:xfrm>
            <a:off x="779940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7" name="CustomShape 169"/>
          <p:cNvSpPr/>
          <p:nvPr/>
        </p:nvSpPr>
        <p:spPr>
          <a:xfrm>
            <a:off x="7807680" y="6749640"/>
            <a:ext cx="3240" cy="360"/>
          </a:xfrm>
          <a:custGeom>
            <a:avLst/>
            <a:gdLst/>
            <a:ahLst/>
            <a:rect l="l" t="t" r="r" b="b"/>
            <a:pathLst>
              <a:path w="16" h="1">
                <a:moveTo>
                  <a:pt x="0" y="0"/>
                </a:move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8" name="CustomShape 170"/>
          <p:cNvSpPr/>
          <p:nvPr/>
        </p:nvSpPr>
        <p:spPr>
          <a:xfrm>
            <a:off x="781308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9" name="CustomShape 171"/>
          <p:cNvSpPr/>
          <p:nvPr/>
        </p:nvSpPr>
        <p:spPr>
          <a:xfrm>
            <a:off x="782136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0" name="CustomShape 172"/>
          <p:cNvSpPr/>
          <p:nvPr/>
        </p:nvSpPr>
        <p:spPr>
          <a:xfrm>
            <a:off x="782604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1" name="CustomShape 173"/>
          <p:cNvSpPr/>
          <p:nvPr/>
        </p:nvSpPr>
        <p:spPr>
          <a:xfrm>
            <a:off x="78350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2" name="CustomShape 174"/>
          <p:cNvSpPr/>
          <p:nvPr/>
        </p:nvSpPr>
        <p:spPr>
          <a:xfrm>
            <a:off x="7839000" y="6749280"/>
            <a:ext cx="2520" cy="360"/>
          </a:xfrm>
          <a:custGeom>
            <a:avLst/>
            <a:gdLst/>
            <a:ahLst/>
            <a:rect l="l" t="t" r="r" b="b"/>
            <a:pathLst>
              <a:path w="14" h="2">
                <a:moveTo>
                  <a:pt x="0" y="1"/>
                </a:moveTo>
                <a:lnTo>
                  <a:pt x="13" y="1"/>
                </a:lnTo>
                <a:lnTo>
                  <a:pt x="13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3" name="CustomShape 175"/>
          <p:cNvSpPr/>
          <p:nvPr/>
        </p:nvSpPr>
        <p:spPr>
          <a:xfrm>
            <a:off x="784800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4" name="CustomShape 176"/>
          <p:cNvSpPr/>
          <p:nvPr/>
        </p:nvSpPr>
        <p:spPr>
          <a:xfrm>
            <a:off x="785196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5" name="CustomShape 177"/>
          <p:cNvSpPr/>
          <p:nvPr/>
        </p:nvSpPr>
        <p:spPr>
          <a:xfrm>
            <a:off x="786096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6" name="CustomShape 178"/>
          <p:cNvSpPr/>
          <p:nvPr/>
        </p:nvSpPr>
        <p:spPr>
          <a:xfrm>
            <a:off x="786492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7" name="CustomShape 179"/>
          <p:cNvSpPr/>
          <p:nvPr/>
        </p:nvSpPr>
        <p:spPr>
          <a:xfrm>
            <a:off x="787356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8" name="CustomShape 180"/>
          <p:cNvSpPr/>
          <p:nvPr/>
        </p:nvSpPr>
        <p:spPr>
          <a:xfrm>
            <a:off x="78782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9" name="CustomShape 181"/>
          <p:cNvSpPr/>
          <p:nvPr/>
        </p:nvSpPr>
        <p:spPr>
          <a:xfrm>
            <a:off x="788652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0" name="CustomShape 182"/>
          <p:cNvSpPr/>
          <p:nvPr/>
        </p:nvSpPr>
        <p:spPr>
          <a:xfrm>
            <a:off x="789048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1" name="CustomShape 183"/>
          <p:cNvSpPr/>
          <p:nvPr/>
        </p:nvSpPr>
        <p:spPr>
          <a:xfrm>
            <a:off x="789912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2" name="CustomShape 184"/>
          <p:cNvSpPr/>
          <p:nvPr/>
        </p:nvSpPr>
        <p:spPr>
          <a:xfrm>
            <a:off x="790308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CustomShape 185"/>
          <p:cNvSpPr/>
          <p:nvPr/>
        </p:nvSpPr>
        <p:spPr>
          <a:xfrm>
            <a:off x="791172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4" name="CustomShape 186"/>
          <p:cNvSpPr/>
          <p:nvPr/>
        </p:nvSpPr>
        <p:spPr>
          <a:xfrm>
            <a:off x="7915680" y="6749640"/>
            <a:ext cx="2520" cy="360"/>
          </a:xfrm>
          <a:custGeom>
            <a:avLst/>
            <a:gdLst/>
            <a:ahLst/>
            <a:rect l="l" t="t" r="r" b="b"/>
            <a:pathLst>
              <a:path w="14" h="1">
                <a:moveTo>
                  <a:pt x="0" y="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CustomShape 187"/>
          <p:cNvSpPr/>
          <p:nvPr/>
        </p:nvSpPr>
        <p:spPr>
          <a:xfrm>
            <a:off x="792396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6" name="CustomShape 188"/>
          <p:cNvSpPr/>
          <p:nvPr/>
        </p:nvSpPr>
        <p:spPr>
          <a:xfrm>
            <a:off x="792792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CustomShape 189"/>
          <p:cNvSpPr/>
          <p:nvPr/>
        </p:nvSpPr>
        <p:spPr>
          <a:xfrm>
            <a:off x="7935840" y="6749280"/>
            <a:ext cx="1800" cy="360"/>
          </a:xfrm>
          <a:custGeom>
            <a:avLst/>
            <a:gdLst/>
            <a:ahLst/>
            <a:rect l="l" t="t" r="r" b="b"/>
            <a:pathLst>
              <a:path w="12" h="2">
                <a:moveTo>
                  <a:pt x="0" y="1"/>
                </a:moveTo>
                <a:lnTo>
                  <a:pt x="11" y="1"/>
                </a:lnTo>
                <a:lnTo>
                  <a:pt x="1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8" name="CustomShape 190"/>
          <p:cNvSpPr/>
          <p:nvPr/>
        </p:nvSpPr>
        <p:spPr>
          <a:xfrm>
            <a:off x="793980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9" name="CustomShape 191"/>
          <p:cNvSpPr/>
          <p:nvPr/>
        </p:nvSpPr>
        <p:spPr>
          <a:xfrm>
            <a:off x="794772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0" name="CustomShape 192"/>
          <p:cNvSpPr/>
          <p:nvPr/>
        </p:nvSpPr>
        <p:spPr>
          <a:xfrm>
            <a:off x="795168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1" name="CustomShape 193"/>
          <p:cNvSpPr/>
          <p:nvPr/>
        </p:nvSpPr>
        <p:spPr>
          <a:xfrm>
            <a:off x="796032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2" name="CustomShape 194"/>
          <p:cNvSpPr/>
          <p:nvPr/>
        </p:nvSpPr>
        <p:spPr>
          <a:xfrm>
            <a:off x="796428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3" name="CustomShape 195"/>
          <p:cNvSpPr/>
          <p:nvPr/>
        </p:nvSpPr>
        <p:spPr>
          <a:xfrm>
            <a:off x="797148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CustomShape 196"/>
          <p:cNvSpPr/>
          <p:nvPr/>
        </p:nvSpPr>
        <p:spPr>
          <a:xfrm>
            <a:off x="797580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197"/>
          <p:cNvSpPr/>
          <p:nvPr/>
        </p:nvSpPr>
        <p:spPr>
          <a:xfrm>
            <a:off x="798372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CustomShape 198"/>
          <p:cNvSpPr/>
          <p:nvPr/>
        </p:nvSpPr>
        <p:spPr>
          <a:xfrm>
            <a:off x="7987680" y="6749280"/>
            <a:ext cx="1800" cy="360"/>
          </a:xfrm>
          <a:custGeom>
            <a:avLst/>
            <a:gdLst/>
            <a:ahLst/>
            <a:rect l="l" t="t" r="r" b="b"/>
            <a:pathLst>
              <a:path w="12" h="2">
                <a:moveTo>
                  <a:pt x="0" y="1"/>
                </a:moveTo>
                <a:lnTo>
                  <a:pt x="11" y="1"/>
                </a:lnTo>
                <a:lnTo>
                  <a:pt x="11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7" name="CustomShape 199"/>
          <p:cNvSpPr/>
          <p:nvPr/>
        </p:nvSpPr>
        <p:spPr>
          <a:xfrm>
            <a:off x="799488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200"/>
          <p:cNvSpPr/>
          <p:nvPr/>
        </p:nvSpPr>
        <p:spPr>
          <a:xfrm>
            <a:off x="79988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CustomShape 201"/>
          <p:cNvSpPr/>
          <p:nvPr/>
        </p:nvSpPr>
        <p:spPr>
          <a:xfrm>
            <a:off x="800640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0" name="CustomShape 202"/>
          <p:cNvSpPr/>
          <p:nvPr/>
        </p:nvSpPr>
        <p:spPr>
          <a:xfrm>
            <a:off x="801036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1" name="CustomShape 203"/>
          <p:cNvSpPr/>
          <p:nvPr/>
        </p:nvSpPr>
        <p:spPr>
          <a:xfrm>
            <a:off x="801756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2" name="CustomShape 204"/>
          <p:cNvSpPr/>
          <p:nvPr/>
        </p:nvSpPr>
        <p:spPr>
          <a:xfrm>
            <a:off x="802152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3" name="CustomShape 205"/>
          <p:cNvSpPr/>
          <p:nvPr/>
        </p:nvSpPr>
        <p:spPr>
          <a:xfrm>
            <a:off x="802908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4" name="CustomShape 206"/>
          <p:cNvSpPr/>
          <p:nvPr/>
        </p:nvSpPr>
        <p:spPr>
          <a:xfrm>
            <a:off x="80330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5" name="CustomShape 207"/>
          <p:cNvSpPr/>
          <p:nvPr/>
        </p:nvSpPr>
        <p:spPr>
          <a:xfrm>
            <a:off x="804024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6" name="CustomShape 208"/>
          <p:cNvSpPr/>
          <p:nvPr/>
        </p:nvSpPr>
        <p:spPr>
          <a:xfrm>
            <a:off x="804348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7" name="CustomShape 209"/>
          <p:cNvSpPr/>
          <p:nvPr/>
        </p:nvSpPr>
        <p:spPr>
          <a:xfrm>
            <a:off x="80510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8" name="CustomShape 210"/>
          <p:cNvSpPr/>
          <p:nvPr/>
        </p:nvSpPr>
        <p:spPr>
          <a:xfrm>
            <a:off x="80550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9" name="CustomShape 211"/>
          <p:cNvSpPr/>
          <p:nvPr/>
        </p:nvSpPr>
        <p:spPr>
          <a:xfrm>
            <a:off x="80618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0" name="CustomShape 212"/>
          <p:cNvSpPr/>
          <p:nvPr/>
        </p:nvSpPr>
        <p:spPr>
          <a:xfrm>
            <a:off x="80658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1" name="CustomShape 213"/>
          <p:cNvSpPr/>
          <p:nvPr/>
        </p:nvSpPr>
        <p:spPr>
          <a:xfrm>
            <a:off x="80726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2" name="CustomShape 214"/>
          <p:cNvSpPr/>
          <p:nvPr/>
        </p:nvSpPr>
        <p:spPr>
          <a:xfrm>
            <a:off x="80766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3" name="CustomShape 215"/>
          <p:cNvSpPr/>
          <p:nvPr/>
        </p:nvSpPr>
        <p:spPr>
          <a:xfrm>
            <a:off x="80838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4" name="CustomShape 216"/>
          <p:cNvSpPr/>
          <p:nvPr/>
        </p:nvSpPr>
        <p:spPr>
          <a:xfrm>
            <a:off x="80874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5" name="CustomShape 217"/>
          <p:cNvSpPr/>
          <p:nvPr/>
        </p:nvSpPr>
        <p:spPr>
          <a:xfrm>
            <a:off x="8094240" y="6749640"/>
            <a:ext cx="1800" cy="360"/>
          </a:xfrm>
          <a:custGeom>
            <a:avLst/>
            <a:gdLst/>
            <a:ahLst/>
            <a:rect l="l" t="t" r="r" b="b"/>
            <a:pathLst>
              <a:path w="12" h="1">
                <a:moveTo>
                  <a:pt x="0" y="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6" name="CustomShape 218"/>
          <p:cNvSpPr/>
          <p:nvPr/>
        </p:nvSpPr>
        <p:spPr>
          <a:xfrm>
            <a:off x="809748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7" name="CustomShape 219"/>
          <p:cNvSpPr/>
          <p:nvPr/>
        </p:nvSpPr>
        <p:spPr>
          <a:xfrm>
            <a:off x="810504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8" name="CustomShape 220"/>
          <p:cNvSpPr/>
          <p:nvPr/>
        </p:nvSpPr>
        <p:spPr>
          <a:xfrm>
            <a:off x="810828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9" name="CustomShape 221"/>
          <p:cNvSpPr/>
          <p:nvPr/>
        </p:nvSpPr>
        <p:spPr>
          <a:xfrm>
            <a:off x="811512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0" name="CustomShape 222"/>
          <p:cNvSpPr/>
          <p:nvPr/>
        </p:nvSpPr>
        <p:spPr>
          <a:xfrm>
            <a:off x="811836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1" name="CustomShape 223"/>
          <p:cNvSpPr/>
          <p:nvPr/>
        </p:nvSpPr>
        <p:spPr>
          <a:xfrm>
            <a:off x="81252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2" name="CustomShape 224"/>
          <p:cNvSpPr/>
          <p:nvPr/>
        </p:nvSpPr>
        <p:spPr>
          <a:xfrm>
            <a:off x="81288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3" name="CustomShape 225"/>
          <p:cNvSpPr/>
          <p:nvPr/>
        </p:nvSpPr>
        <p:spPr>
          <a:xfrm>
            <a:off x="813564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4" name="CustomShape 226"/>
          <p:cNvSpPr/>
          <p:nvPr/>
        </p:nvSpPr>
        <p:spPr>
          <a:xfrm>
            <a:off x="813888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5" name="CustomShape 227"/>
          <p:cNvSpPr/>
          <p:nvPr/>
        </p:nvSpPr>
        <p:spPr>
          <a:xfrm>
            <a:off x="814572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6" name="CustomShape 228"/>
          <p:cNvSpPr/>
          <p:nvPr/>
        </p:nvSpPr>
        <p:spPr>
          <a:xfrm>
            <a:off x="814896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7" name="CustomShape 229"/>
          <p:cNvSpPr/>
          <p:nvPr/>
        </p:nvSpPr>
        <p:spPr>
          <a:xfrm>
            <a:off x="81558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8" name="CustomShape 230"/>
          <p:cNvSpPr/>
          <p:nvPr/>
        </p:nvSpPr>
        <p:spPr>
          <a:xfrm>
            <a:off x="81594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9" name="CustomShape 231"/>
          <p:cNvSpPr/>
          <p:nvPr/>
        </p:nvSpPr>
        <p:spPr>
          <a:xfrm>
            <a:off x="816552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0" name="CustomShape 232"/>
          <p:cNvSpPr/>
          <p:nvPr/>
        </p:nvSpPr>
        <p:spPr>
          <a:xfrm>
            <a:off x="816912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1" name="CustomShape 233"/>
          <p:cNvSpPr/>
          <p:nvPr/>
        </p:nvSpPr>
        <p:spPr>
          <a:xfrm>
            <a:off x="817524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2" name="CustomShape 234"/>
          <p:cNvSpPr/>
          <p:nvPr/>
        </p:nvSpPr>
        <p:spPr>
          <a:xfrm>
            <a:off x="817848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3" name="CustomShape 235"/>
          <p:cNvSpPr/>
          <p:nvPr/>
        </p:nvSpPr>
        <p:spPr>
          <a:xfrm>
            <a:off x="81853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4" name="CustomShape 236"/>
          <p:cNvSpPr/>
          <p:nvPr/>
        </p:nvSpPr>
        <p:spPr>
          <a:xfrm>
            <a:off x="8188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5" name="CustomShape 237"/>
          <p:cNvSpPr/>
          <p:nvPr/>
        </p:nvSpPr>
        <p:spPr>
          <a:xfrm>
            <a:off x="819504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CustomShape 238"/>
          <p:cNvSpPr/>
          <p:nvPr/>
        </p:nvSpPr>
        <p:spPr>
          <a:xfrm>
            <a:off x="81982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7" name="CustomShape 239"/>
          <p:cNvSpPr/>
          <p:nvPr/>
        </p:nvSpPr>
        <p:spPr>
          <a:xfrm>
            <a:off x="820476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8" name="CustomShape 240"/>
          <p:cNvSpPr/>
          <p:nvPr/>
        </p:nvSpPr>
        <p:spPr>
          <a:xfrm>
            <a:off x="82080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9" name="CustomShape 241"/>
          <p:cNvSpPr/>
          <p:nvPr/>
        </p:nvSpPr>
        <p:spPr>
          <a:xfrm>
            <a:off x="821448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0" name="CustomShape 242"/>
          <p:cNvSpPr/>
          <p:nvPr/>
        </p:nvSpPr>
        <p:spPr>
          <a:xfrm>
            <a:off x="82170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1" name="CustomShape 243"/>
          <p:cNvSpPr/>
          <p:nvPr/>
        </p:nvSpPr>
        <p:spPr>
          <a:xfrm>
            <a:off x="822348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2" name="CustomShape 244"/>
          <p:cNvSpPr/>
          <p:nvPr/>
        </p:nvSpPr>
        <p:spPr>
          <a:xfrm>
            <a:off x="822672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3" name="CustomShape 245"/>
          <p:cNvSpPr/>
          <p:nvPr/>
        </p:nvSpPr>
        <p:spPr>
          <a:xfrm>
            <a:off x="823284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4" name="CustomShape 246"/>
          <p:cNvSpPr/>
          <p:nvPr/>
        </p:nvSpPr>
        <p:spPr>
          <a:xfrm>
            <a:off x="823572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5" name="CustomShape 247"/>
          <p:cNvSpPr/>
          <p:nvPr/>
        </p:nvSpPr>
        <p:spPr>
          <a:xfrm>
            <a:off x="824220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6" name="CustomShape 248"/>
          <p:cNvSpPr/>
          <p:nvPr/>
        </p:nvSpPr>
        <p:spPr>
          <a:xfrm>
            <a:off x="82454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7" name="CustomShape 249"/>
          <p:cNvSpPr/>
          <p:nvPr/>
        </p:nvSpPr>
        <p:spPr>
          <a:xfrm>
            <a:off x="82515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8" name="CustomShape 250"/>
          <p:cNvSpPr/>
          <p:nvPr/>
        </p:nvSpPr>
        <p:spPr>
          <a:xfrm>
            <a:off x="82544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9" name="CustomShape 251"/>
          <p:cNvSpPr/>
          <p:nvPr/>
        </p:nvSpPr>
        <p:spPr>
          <a:xfrm>
            <a:off x="8260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0" name="CustomShape 252"/>
          <p:cNvSpPr/>
          <p:nvPr/>
        </p:nvSpPr>
        <p:spPr>
          <a:xfrm>
            <a:off x="82638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1" name="CustomShape 253"/>
          <p:cNvSpPr/>
          <p:nvPr/>
        </p:nvSpPr>
        <p:spPr>
          <a:xfrm>
            <a:off x="8269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2" name="CustomShape 254"/>
          <p:cNvSpPr/>
          <p:nvPr/>
        </p:nvSpPr>
        <p:spPr>
          <a:xfrm>
            <a:off x="8272800" y="6749280"/>
            <a:ext cx="1080" cy="360"/>
          </a:xfrm>
          <a:custGeom>
            <a:avLst/>
            <a:gdLst/>
            <a:ahLst/>
            <a:rect l="l" t="t" r="r" b="b"/>
            <a:pathLst>
              <a:path w="10" h="2">
                <a:moveTo>
                  <a:pt x="0" y="1"/>
                </a:moveTo>
                <a:lnTo>
                  <a:pt x="9" y="1"/>
                </a:lnTo>
                <a:lnTo>
                  <a:pt x="9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3" name="CustomShape 255"/>
          <p:cNvSpPr/>
          <p:nvPr/>
        </p:nvSpPr>
        <p:spPr>
          <a:xfrm>
            <a:off x="8278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4" name="CustomShape 256"/>
          <p:cNvSpPr/>
          <p:nvPr/>
        </p:nvSpPr>
        <p:spPr>
          <a:xfrm>
            <a:off x="82818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5" name="CustomShape 257"/>
          <p:cNvSpPr/>
          <p:nvPr/>
        </p:nvSpPr>
        <p:spPr>
          <a:xfrm>
            <a:off x="828756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6" name="CustomShape 258"/>
          <p:cNvSpPr/>
          <p:nvPr/>
        </p:nvSpPr>
        <p:spPr>
          <a:xfrm>
            <a:off x="82908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7" name="CustomShape 259"/>
          <p:cNvSpPr/>
          <p:nvPr/>
        </p:nvSpPr>
        <p:spPr>
          <a:xfrm>
            <a:off x="8296560" y="6749640"/>
            <a:ext cx="1440" cy="360"/>
          </a:xfrm>
          <a:custGeom>
            <a:avLst/>
            <a:gdLst/>
            <a:ahLst/>
            <a:rect l="l" t="t" r="r" b="b"/>
            <a:pathLst>
              <a:path w="11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8" name="CustomShape 260"/>
          <p:cNvSpPr/>
          <p:nvPr/>
        </p:nvSpPr>
        <p:spPr>
          <a:xfrm>
            <a:off x="82994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9" name="CustomShape 261"/>
          <p:cNvSpPr/>
          <p:nvPr/>
        </p:nvSpPr>
        <p:spPr>
          <a:xfrm>
            <a:off x="83055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0" name="CustomShape 262"/>
          <p:cNvSpPr/>
          <p:nvPr/>
        </p:nvSpPr>
        <p:spPr>
          <a:xfrm>
            <a:off x="83084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1" name="CustomShape 263"/>
          <p:cNvSpPr/>
          <p:nvPr/>
        </p:nvSpPr>
        <p:spPr>
          <a:xfrm>
            <a:off x="83142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2" name="CustomShape 264"/>
          <p:cNvSpPr/>
          <p:nvPr/>
        </p:nvSpPr>
        <p:spPr>
          <a:xfrm>
            <a:off x="83170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3" name="CustomShape 265"/>
          <p:cNvSpPr/>
          <p:nvPr/>
        </p:nvSpPr>
        <p:spPr>
          <a:xfrm>
            <a:off x="83224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4" name="CustomShape 266"/>
          <p:cNvSpPr/>
          <p:nvPr/>
        </p:nvSpPr>
        <p:spPr>
          <a:xfrm>
            <a:off x="83253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5" name="CustomShape 267"/>
          <p:cNvSpPr/>
          <p:nvPr/>
        </p:nvSpPr>
        <p:spPr>
          <a:xfrm>
            <a:off x="83314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6" name="CustomShape 268"/>
          <p:cNvSpPr/>
          <p:nvPr/>
        </p:nvSpPr>
        <p:spPr>
          <a:xfrm>
            <a:off x="83343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7" name="CustomShape 269"/>
          <p:cNvSpPr/>
          <p:nvPr/>
        </p:nvSpPr>
        <p:spPr>
          <a:xfrm>
            <a:off x="83397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8" name="CustomShape 270"/>
          <p:cNvSpPr/>
          <p:nvPr/>
        </p:nvSpPr>
        <p:spPr>
          <a:xfrm>
            <a:off x="83422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9" name="CustomShape 271"/>
          <p:cNvSpPr/>
          <p:nvPr/>
        </p:nvSpPr>
        <p:spPr>
          <a:xfrm>
            <a:off x="83487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0" name="CustomShape 272"/>
          <p:cNvSpPr/>
          <p:nvPr/>
        </p:nvSpPr>
        <p:spPr>
          <a:xfrm>
            <a:off x="83516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1" name="CustomShape 273"/>
          <p:cNvSpPr/>
          <p:nvPr/>
        </p:nvSpPr>
        <p:spPr>
          <a:xfrm>
            <a:off x="83566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2" name="CustomShape 274"/>
          <p:cNvSpPr/>
          <p:nvPr/>
        </p:nvSpPr>
        <p:spPr>
          <a:xfrm>
            <a:off x="83595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3" name="CustomShape 275"/>
          <p:cNvSpPr/>
          <p:nvPr/>
        </p:nvSpPr>
        <p:spPr>
          <a:xfrm>
            <a:off x="83649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4" name="CustomShape 276"/>
          <p:cNvSpPr/>
          <p:nvPr/>
        </p:nvSpPr>
        <p:spPr>
          <a:xfrm>
            <a:off x="83678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5" name="CustomShape 277"/>
          <p:cNvSpPr/>
          <p:nvPr/>
        </p:nvSpPr>
        <p:spPr>
          <a:xfrm>
            <a:off x="83736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6" name="CustomShape 278"/>
          <p:cNvSpPr/>
          <p:nvPr/>
        </p:nvSpPr>
        <p:spPr>
          <a:xfrm>
            <a:off x="83764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7" name="CustomShape 279"/>
          <p:cNvSpPr/>
          <p:nvPr/>
        </p:nvSpPr>
        <p:spPr>
          <a:xfrm>
            <a:off x="83815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8" name="CustomShape 280"/>
          <p:cNvSpPr/>
          <p:nvPr/>
        </p:nvSpPr>
        <p:spPr>
          <a:xfrm>
            <a:off x="83844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9" name="CustomShape 281"/>
          <p:cNvSpPr/>
          <p:nvPr/>
        </p:nvSpPr>
        <p:spPr>
          <a:xfrm>
            <a:off x="83901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0" name="CustomShape 282"/>
          <p:cNvSpPr/>
          <p:nvPr/>
        </p:nvSpPr>
        <p:spPr>
          <a:xfrm>
            <a:off x="83923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1" name="CustomShape 283"/>
          <p:cNvSpPr/>
          <p:nvPr/>
        </p:nvSpPr>
        <p:spPr>
          <a:xfrm>
            <a:off x="83980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2" name="CustomShape 284"/>
          <p:cNvSpPr/>
          <p:nvPr/>
        </p:nvSpPr>
        <p:spPr>
          <a:xfrm>
            <a:off x="84009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3" name="CustomShape 285"/>
          <p:cNvSpPr/>
          <p:nvPr/>
        </p:nvSpPr>
        <p:spPr>
          <a:xfrm>
            <a:off x="84060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4" name="CustomShape 286"/>
          <p:cNvSpPr/>
          <p:nvPr/>
        </p:nvSpPr>
        <p:spPr>
          <a:xfrm>
            <a:off x="84088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5" name="CustomShape 287"/>
          <p:cNvSpPr/>
          <p:nvPr/>
        </p:nvSpPr>
        <p:spPr>
          <a:xfrm>
            <a:off x="8413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6" name="CustomShape 288"/>
          <p:cNvSpPr/>
          <p:nvPr/>
        </p:nvSpPr>
        <p:spPr>
          <a:xfrm>
            <a:off x="84168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7" name="CustomShape 289"/>
          <p:cNvSpPr/>
          <p:nvPr/>
        </p:nvSpPr>
        <p:spPr>
          <a:xfrm>
            <a:off x="84218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8" name="CustomShape 290"/>
          <p:cNvSpPr/>
          <p:nvPr/>
        </p:nvSpPr>
        <p:spPr>
          <a:xfrm>
            <a:off x="84247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9" name="CustomShape 291"/>
          <p:cNvSpPr/>
          <p:nvPr/>
        </p:nvSpPr>
        <p:spPr>
          <a:xfrm>
            <a:off x="84297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0" name="CustomShape 292"/>
          <p:cNvSpPr/>
          <p:nvPr/>
        </p:nvSpPr>
        <p:spPr>
          <a:xfrm>
            <a:off x="84326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1" name="CustomShape 293"/>
          <p:cNvSpPr/>
          <p:nvPr/>
        </p:nvSpPr>
        <p:spPr>
          <a:xfrm>
            <a:off x="84376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2" name="CustomShape 294"/>
          <p:cNvSpPr/>
          <p:nvPr/>
        </p:nvSpPr>
        <p:spPr>
          <a:xfrm>
            <a:off x="84405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3" name="CustomShape 295"/>
          <p:cNvSpPr/>
          <p:nvPr/>
        </p:nvSpPr>
        <p:spPr>
          <a:xfrm>
            <a:off x="84456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4" name="CustomShape 296"/>
          <p:cNvSpPr/>
          <p:nvPr/>
        </p:nvSpPr>
        <p:spPr>
          <a:xfrm>
            <a:off x="84477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CustomShape 297"/>
          <p:cNvSpPr/>
          <p:nvPr/>
        </p:nvSpPr>
        <p:spPr>
          <a:xfrm>
            <a:off x="845280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6" name="CustomShape 298"/>
          <p:cNvSpPr/>
          <p:nvPr/>
        </p:nvSpPr>
        <p:spPr>
          <a:xfrm>
            <a:off x="8455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CustomShape 299"/>
          <p:cNvSpPr/>
          <p:nvPr/>
        </p:nvSpPr>
        <p:spPr>
          <a:xfrm>
            <a:off x="84610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8" name="CustomShape 300"/>
          <p:cNvSpPr/>
          <p:nvPr/>
        </p:nvSpPr>
        <p:spPr>
          <a:xfrm>
            <a:off x="84632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9" name="CustomShape 301"/>
          <p:cNvSpPr/>
          <p:nvPr/>
        </p:nvSpPr>
        <p:spPr>
          <a:xfrm>
            <a:off x="84682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0" name="CustomShape 302"/>
          <p:cNvSpPr/>
          <p:nvPr/>
        </p:nvSpPr>
        <p:spPr>
          <a:xfrm>
            <a:off x="84711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1" name="CustomShape 303"/>
          <p:cNvSpPr/>
          <p:nvPr/>
        </p:nvSpPr>
        <p:spPr>
          <a:xfrm>
            <a:off x="84762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2" name="CustomShape 304"/>
          <p:cNvSpPr/>
          <p:nvPr/>
        </p:nvSpPr>
        <p:spPr>
          <a:xfrm>
            <a:off x="847836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3" name="CustomShape 305"/>
          <p:cNvSpPr/>
          <p:nvPr/>
        </p:nvSpPr>
        <p:spPr>
          <a:xfrm>
            <a:off x="84837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4" name="CustomShape 306"/>
          <p:cNvSpPr/>
          <p:nvPr/>
        </p:nvSpPr>
        <p:spPr>
          <a:xfrm>
            <a:off x="8485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5" name="CustomShape 307"/>
          <p:cNvSpPr/>
          <p:nvPr/>
        </p:nvSpPr>
        <p:spPr>
          <a:xfrm>
            <a:off x="84909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6" name="CustomShape 308"/>
          <p:cNvSpPr/>
          <p:nvPr/>
        </p:nvSpPr>
        <p:spPr>
          <a:xfrm>
            <a:off x="84931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7" name="CustomShape 309"/>
          <p:cNvSpPr/>
          <p:nvPr/>
        </p:nvSpPr>
        <p:spPr>
          <a:xfrm>
            <a:off x="84981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8" name="CustomShape 310"/>
          <p:cNvSpPr/>
          <p:nvPr/>
        </p:nvSpPr>
        <p:spPr>
          <a:xfrm>
            <a:off x="85006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9" name="CustomShape 311"/>
          <p:cNvSpPr/>
          <p:nvPr/>
        </p:nvSpPr>
        <p:spPr>
          <a:xfrm>
            <a:off x="85057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312"/>
          <p:cNvSpPr/>
          <p:nvPr/>
        </p:nvSpPr>
        <p:spPr>
          <a:xfrm>
            <a:off x="850788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CustomShape 313"/>
          <p:cNvSpPr/>
          <p:nvPr/>
        </p:nvSpPr>
        <p:spPr>
          <a:xfrm>
            <a:off x="8512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2" name="CustomShape 314"/>
          <p:cNvSpPr/>
          <p:nvPr/>
        </p:nvSpPr>
        <p:spPr>
          <a:xfrm>
            <a:off x="85158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3" name="CustomShape 315"/>
          <p:cNvSpPr/>
          <p:nvPr/>
        </p:nvSpPr>
        <p:spPr>
          <a:xfrm>
            <a:off x="85204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4" name="CustomShape 316"/>
          <p:cNvSpPr/>
          <p:nvPr/>
        </p:nvSpPr>
        <p:spPr>
          <a:xfrm>
            <a:off x="85226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317"/>
          <p:cNvSpPr/>
          <p:nvPr/>
        </p:nvSpPr>
        <p:spPr>
          <a:xfrm>
            <a:off x="8527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6" name="CustomShape 318"/>
          <p:cNvSpPr/>
          <p:nvPr/>
        </p:nvSpPr>
        <p:spPr>
          <a:xfrm>
            <a:off x="85302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7" name="CustomShape 319"/>
          <p:cNvSpPr/>
          <p:nvPr/>
        </p:nvSpPr>
        <p:spPr>
          <a:xfrm>
            <a:off x="85345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8" name="CustomShape 320"/>
          <p:cNvSpPr/>
          <p:nvPr/>
        </p:nvSpPr>
        <p:spPr>
          <a:xfrm>
            <a:off x="85374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9" name="CustomShape 321"/>
          <p:cNvSpPr/>
          <p:nvPr/>
        </p:nvSpPr>
        <p:spPr>
          <a:xfrm>
            <a:off x="85420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0" name="CustomShape 322"/>
          <p:cNvSpPr/>
          <p:nvPr/>
        </p:nvSpPr>
        <p:spPr>
          <a:xfrm>
            <a:off x="854424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1" name="CustomShape 323"/>
          <p:cNvSpPr/>
          <p:nvPr/>
        </p:nvSpPr>
        <p:spPr>
          <a:xfrm>
            <a:off x="85489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2" name="CustomShape 324"/>
          <p:cNvSpPr/>
          <p:nvPr/>
        </p:nvSpPr>
        <p:spPr>
          <a:xfrm>
            <a:off x="85518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3" name="CustomShape 325"/>
          <p:cNvSpPr/>
          <p:nvPr/>
        </p:nvSpPr>
        <p:spPr>
          <a:xfrm>
            <a:off x="85561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326"/>
          <p:cNvSpPr/>
          <p:nvPr/>
        </p:nvSpPr>
        <p:spPr>
          <a:xfrm>
            <a:off x="85582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5" name="CustomShape 327"/>
          <p:cNvSpPr/>
          <p:nvPr/>
        </p:nvSpPr>
        <p:spPr>
          <a:xfrm>
            <a:off x="8563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6" name="CustomShape 328"/>
          <p:cNvSpPr/>
          <p:nvPr/>
        </p:nvSpPr>
        <p:spPr>
          <a:xfrm>
            <a:off x="8565120" y="6749640"/>
            <a:ext cx="720" cy="360"/>
          </a:xfrm>
          <a:custGeom>
            <a:avLst/>
            <a:gdLst/>
            <a:ahLst/>
            <a:rect l="l" t="t" r="r" b="b"/>
            <a:pathLst>
              <a:path w="9" h="1">
                <a:moveTo>
                  <a:pt x="0" y="0"/>
                </a:move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CustomShape 329"/>
          <p:cNvSpPr/>
          <p:nvPr/>
        </p:nvSpPr>
        <p:spPr>
          <a:xfrm>
            <a:off x="85701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8" name="CustomShape 330"/>
          <p:cNvSpPr/>
          <p:nvPr/>
        </p:nvSpPr>
        <p:spPr>
          <a:xfrm>
            <a:off x="8572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331"/>
          <p:cNvSpPr/>
          <p:nvPr/>
        </p:nvSpPr>
        <p:spPr>
          <a:xfrm>
            <a:off x="85770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CustomShape 332"/>
          <p:cNvSpPr/>
          <p:nvPr/>
        </p:nvSpPr>
        <p:spPr>
          <a:xfrm>
            <a:off x="85795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1" name="CustomShape 333"/>
          <p:cNvSpPr/>
          <p:nvPr/>
        </p:nvSpPr>
        <p:spPr>
          <a:xfrm>
            <a:off x="85838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2" name="CustomShape 334"/>
          <p:cNvSpPr/>
          <p:nvPr/>
        </p:nvSpPr>
        <p:spPr>
          <a:xfrm>
            <a:off x="85863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335"/>
          <p:cNvSpPr/>
          <p:nvPr/>
        </p:nvSpPr>
        <p:spPr>
          <a:xfrm>
            <a:off x="8590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4" name="CustomShape 336"/>
          <p:cNvSpPr/>
          <p:nvPr/>
        </p:nvSpPr>
        <p:spPr>
          <a:xfrm>
            <a:off x="85928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337"/>
          <p:cNvSpPr/>
          <p:nvPr/>
        </p:nvSpPr>
        <p:spPr>
          <a:xfrm>
            <a:off x="85975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6" name="CustomShape 338"/>
          <p:cNvSpPr/>
          <p:nvPr/>
        </p:nvSpPr>
        <p:spPr>
          <a:xfrm>
            <a:off x="8599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7" name="CustomShape 339"/>
          <p:cNvSpPr/>
          <p:nvPr/>
        </p:nvSpPr>
        <p:spPr>
          <a:xfrm>
            <a:off x="86043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8" name="CustomShape 340"/>
          <p:cNvSpPr/>
          <p:nvPr/>
        </p:nvSpPr>
        <p:spPr>
          <a:xfrm>
            <a:off x="86065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341"/>
          <p:cNvSpPr/>
          <p:nvPr/>
        </p:nvSpPr>
        <p:spPr>
          <a:xfrm>
            <a:off x="86112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0" name="CustomShape 342"/>
          <p:cNvSpPr/>
          <p:nvPr/>
        </p:nvSpPr>
        <p:spPr>
          <a:xfrm>
            <a:off x="86133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1" name="CustomShape 343"/>
          <p:cNvSpPr/>
          <p:nvPr/>
        </p:nvSpPr>
        <p:spPr>
          <a:xfrm>
            <a:off x="86180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2" name="CustomShape 344"/>
          <p:cNvSpPr/>
          <p:nvPr/>
        </p:nvSpPr>
        <p:spPr>
          <a:xfrm>
            <a:off x="86202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3" name="CustomShape 345"/>
          <p:cNvSpPr/>
          <p:nvPr/>
        </p:nvSpPr>
        <p:spPr>
          <a:xfrm>
            <a:off x="86241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346"/>
          <p:cNvSpPr/>
          <p:nvPr/>
        </p:nvSpPr>
        <p:spPr>
          <a:xfrm>
            <a:off x="86263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5" name="CustomShape 347"/>
          <p:cNvSpPr/>
          <p:nvPr/>
        </p:nvSpPr>
        <p:spPr>
          <a:xfrm>
            <a:off x="86310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6" name="CustomShape 348"/>
          <p:cNvSpPr/>
          <p:nvPr/>
        </p:nvSpPr>
        <p:spPr>
          <a:xfrm>
            <a:off x="86331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7" name="CustomShape 349"/>
          <p:cNvSpPr/>
          <p:nvPr/>
        </p:nvSpPr>
        <p:spPr>
          <a:xfrm>
            <a:off x="86378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8" name="CustomShape 350"/>
          <p:cNvSpPr/>
          <p:nvPr/>
        </p:nvSpPr>
        <p:spPr>
          <a:xfrm>
            <a:off x="86400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9" name="CustomShape 351"/>
          <p:cNvSpPr/>
          <p:nvPr/>
        </p:nvSpPr>
        <p:spPr>
          <a:xfrm>
            <a:off x="8643960" y="6749280"/>
            <a:ext cx="360" cy="360"/>
          </a:xfrm>
          <a:custGeom>
            <a:avLst/>
            <a:gdLst/>
            <a:ahLst/>
            <a:rect l="l" t="t" r="r" b="b"/>
            <a:pathLst>
              <a:path w="8" h="2">
                <a:moveTo>
                  <a:pt x="0" y="1"/>
                </a:moveTo>
                <a:lnTo>
                  <a:pt x="7" y="1"/>
                </a:lnTo>
                <a:lnTo>
                  <a:pt x="7" y="0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0" name="CustomShape 352"/>
          <p:cNvSpPr/>
          <p:nvPr/>
        </p:nvSpPr>
        <p:spPr>
          <a:xfrm>
            <a:off x="86464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1" name="CustomShape 353"/>
          <p:cNvSpPr/>
          <p:nvPr/>
        </p:nvSpPr>
        <p:spPr>
          <a:xfrm>
            <a:off x="86508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2" name="CustomShape 354"/>
          <p:cNvSpPr/>
          <p:nvPr/>
        </p:nvSpPr>
        <p:spPr>
          <a:xfrm>
            <a:off x="86529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3" name="CustomShape 355"/>
          <p:cNvSpPr/>
          <p:nvPr/>
        </p:nvSpPr>
        <p:spPr>
          <a:xfrm>
            <a:off x="86569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4" name="CustomShape 356"/>
          <p:cNvSpPr/>
          <p:nvPr/>
        </p:nvSpPr>
        <p:spPr>
          <a:xfrm>
            <a:off x="86594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5" name="CustomShape 357"/>
          <p:cNvSpPr/>
          <p:nvPr/>
        </p:nvSpPr>
        <p:spPr>
          <a:xfrm>
            <a:off x="86637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6" name="CustomShape 358"/>
          <p:cNvSpPr/>
          <p:nvPr/>
        </p:nvSpPr>
        <p:spPr>
          <a:xfrm>
            <a:off x="86655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7" name="CustomShape 359"/>
          <p:cNvSpPr/>
          <p:nvPr/>
        </p:nvSpPr>
        <p:spPr>
          <a:xfrm>
            <a:off x="86702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8" name="CustomShape 360"/>
          <p:cNvSpPr/>
          <p:nvPr/>
        </p:nvSpPr>
        <p:spPr>
          <a:xfrm>
            <a:off x="8671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9" name="CustomShape 361"/>
          <p:cNvSpPr/>
          <p:nvPr/>
        </p:nvSpPr>
        <p:spPr>
          <a:xfrm>
            <a:off x="86763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0" name="CustomShape 362"/>
          <p:cNvSpPr/>
          <p:nvPr/>
        </p:nvSpPr>
        <p:spPr>
          <a:xfrm>
            <a:off x="86785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1" name="CustomShape 363"/>
          <p:cNvSpPr/>
          <p:nvPr/>
        </p:nvSpPr>
        <p:spPr>
          <a:xfrm>
            <a:off x="86824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2" name="CustomShape 364"/>
          <p:cNvSpPr/>
          <p:nvPr/>
        </p:nvSpPr>
        <p:spPr>
          <a:xfrm>
            <a:off x="86850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3" name="CustomShape 365"/>
          <p:cNvSpPr/>
          <p:nvPr/>
        </p:nvSpPr>
        <p:spPr>
          <a:xfrm>
            <a:off x="86889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4" name="CustomShape 366"/>
          <p:cNvSpPr/>
          <p:nvPr/>
        </p:nvSpPr>
        <p:spPr>
          <a:xfrm>
            <a:off x="86911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5" name="CustomShape 367"/>
          <p:cNvSpPr/>
          <p:nvPr/>
        </p:nvSpPr>
        <p:spPr>
          <a:xfrm>
            <a:off x="86950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6" name="CustomShape 368"/>
          <p:cNvSpPr/>
          <p:nvPr/>
        </p:nvSpPr>
        <p:spPr>
          <a:xfrm>
            <a:off x="86972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7" name="CustomShape 369"/>
          <p:cNvSpPr/>
          <p:nvPr/>
        </p:nvSpPr>
        <p:spPr>
          <a:xfrm>
            <a:off x="87012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8" name="CustomShape 370"/>
          <p:cNvSpPr/>
          <p:nvPr/>
        </p:nvSpPr>
        <p:spPr>
          <a:xfrm>
            <a:off x="8703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9" name="CustomShape 371"/>
          <p:cNvSpPr/>
          <p:nvPr/>
        </p:nvSpPr>
        <p:spPr>
          <a:xfrm>
            <a:off x="8707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0" name="CustomShape 372"/>
          <p:cNvSpPr/>
          <p:nvPr/>
        </p:nvSpPr>
        <p:spPr>
          <a:xfrm>
            <a:off x="8709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1" name="CustomShape 373"/>
          <p:cNvSpPr/>
          <p:nvPr/>
        </p:nvSpPr>
        <p:spPr>
          <a:xfrm>
            <a:off x="87138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2" name="CustomShape 374"/>
          <p:cNvSpPr/>
          <p:nvPr/>
        </p:nvSpPr>
        <p:spPr>
          <a:xfrm>
            <a:off x="87156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3" name="CustomShape 375"/>
          <p:cNvSpPr/>
          <p:nvPr/>
        </p:nvSpPr>
        <p:spPr>
          <a:xfrm>
            <a:off x="87199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4" name="CustomShape 376"/>
          <p:cNvSpPr/>
          <p:nvPr/>
        </p:nvSpPr>
        <p:spPr>
          <a:xfrm>
            <a:off x="87217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5" name="CustomShape 377"/>
          <p:cNvSpPr/>
          <p:nvPr/>
        </p:nvSpPr>
        <p:spPr>
          <a:xfrm>
            <a:off x="8725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6" name="CustomShape 378"/>
          <p:cNvSpPr/>
          <p:nvPr/>
        </p:nvSpPr>
        <p:spPr>
          <a:xfrm>
            <a:off x="8727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7" name="CustomShape 379"/>
          <p:cNvSpPr/>
          <p:nvPr/>
        </p:nvSpPr>
        <p:spPr>
          <a:xfrm>
            <a:off x="87318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8" name="CustomShape 380"/>
          <p:cNvSpPr/>
          <p:nvPr/>
        </p:nvSpPr>
        <p:spPr>
          <a:xfrm>
            <a:off x="87343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9" name="CustomShape 381"/>
          <p:cNvSpPr/>
          <p:nvPr/>
        </p:nvSpPr>
        <p:spPr>
          <a:xfrm>
            <a:off x="87382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0" name="CustomShape 382"/>
          <p:cNvSpPr/>
          <p:nvPr/>
        </p:nvSpPr>
        <p:spPr>
          <a:xfrm>
            <a:off x="87397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1" name="CustomShape 383"/>
          <p:cNvSpPr/>
          <p:nvPr/>
        </p:nvSpPr>
        <p:spPr>
          <a:xfrm>
            <a:off x="87436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2" name="CustomShape 384"/>
          <p:cNvSpPr/>
          <p:nvPr/>
        </p:nvSpPr>
        <p:spPr>
          <a:xfrm>
            <a:off x="87462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CustomShape 385"/>
          <p:cNvSpPr/>
          <p:nvPr/>
        </p:nvSpPr>
        <p:spPr>
          <a:xfrm>
            <a:off x="87501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4" name="CustomShape 386"/>
          <p:cNvSpPr/>
          <p:nvPr/>
        </p:nvSpPr>
        <p:spPr>
          <a:xfrm>
            <a:off x="87516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5" name="CustomShape 387"/>
          <p:cNvSpPr/>
          <p:nvPr/>
        </p:nvSpPr>
        <p:spPr>
          <a:xfrm>
            <a:off x="87555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6" name="CustomShape 388"/>
          <p:cNvSpPr/>
          <p:nvPr/>
        </p:nvSpPr>
        <p:spPr>
          <a:xfrm>
            <a:off x="87580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7" name="CustomShape 389"/>
          <p:cNvSpPr/>
          <p:nvPr/>
        </p:nvSpPr>
        <p:spPr>
          <a:xfrm>
            <a:off x="87613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8" name="CustomShape 390"/>
          <p:cNvSpPr/>
          <p:nvPr/>
        </p:nvSpPr>
        <p:spPr>
          <a:xfrm>
            <a:off x="87634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9" name="CustomShape 391"/>
          <p:cNvSpPr/>
          <p:nvPr/>
        </p:nvSpPr>
        <p:spPr>
          <a:xfrm>
            <a:off x="87678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0" name="CustomShape 392"/>
          <p:cNvSpPr/>
          <p:nvPr/>
        </p:nvSpPr>
        <p:spPr>
          <a:xfrm>
            <a:off x="87692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1" name="CustomShape 393"/>
          <p:cNvSpPr/>
          <p:nvPr/>
        </p:nvSpPr>
        <p:spPr>
          <a:xfrm>
            <a:off x="87732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2" name="CustomShape 394"/>
          <p:cNvSpPr/>
          <p:nvPr/>
        </p:nvSpPr>
        <p:spPr>
          <a:xfrm>
            <a:off x="8775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3" name="CustomShape 395"/>
          <p:cNvSpPr/>
          <p:nvPr/>
        </p:nvSpPr>
        <p:spPr>
          <a:xfrm>
            <a:off x="87796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4" name="CustomShape 396"/>
          <p:cNvSpPr/>
          <p:nvPr/>
        </p:nvSpPr>
        <p:spPr>
          <a:xfrm>
            <a:off x="87811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5" name="CustomShape 397"/>
          <p:cNvSpPr/>
          <p:nvPr/>
        </p:nvSpPr>
        <p:spPr>
          <a:xfrm>
            <a:off x="87850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6" name="CustomShape 398"/>
          <p:cNvSpPr/>
          <p:nvPr/>
        </p:nvSpPr>
        <p:spPr>
          <a:xfrm>
            <a:off x="87868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7" name="CustomShape 399"/>
          <p:cNvSpPr/>
          <p:nvPr/>
        </p:nvSpPr>
        <p:spPr>
          <a:xfrm>
            <a:off x="8790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8" name="CustomShape 400"/>
          <p:cNvSpPr/>
          <p:nvPr/>
        </p:nvSpPr>
        <p:spPr>
          <a:xfrm>
            <a:off x="879264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9" name="CustomShape 401"/>
          <p:cNvSpPr/>
          <p:nvPr/>
        </p:nvSpPr>
        <p:spPr>
          <a:xfrm>
            <a:off x="87966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0" name="CustomShape 402"/>
          <p:cNvSpPr/>
          <p:nvPr/>
        </p:nvSpPr>
        <p:spPr>
          <a:xfrm>
            <a:off x="879840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1" name="CustomShape 403"/>
          <p:cNvSpPr/>
          <p:nvPr/>
        </p:nvSpPr>
        <p:spPr>
          <a:xfrm>
            <a:off x="88023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2" name="CustomShape 404"/>
          <p:cNvSpPr/>
          <p:nvPr/>
        </p:nvSpPr>
        <p:spPr>
          <a:xfrm>
            <a:off x="88038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3" name="CustomShape 405"/>
          <p:cNvSpPr/>
          <p:nvPr/>
        </p:nvSpPr>
        <p:spPr>
          <a:xfrm>
            <a:off x="88077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4" name="CustomShape 406"/>
          <p:cNvSpPr/>
          <p:nvPr/>
        </p:nvSpPr>
        <p:spPr>
          <a:xfrm>
            <a:off x="88095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5" name="CustomShape 407"/>
          <p:cNvSpPr/>
          <p:nvPr/>
        </p:nvSpPr>
        <p:spPr>
          <a:xfrm>
            <a:off x="88135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408"/>
          <p:cNvSpPr/>
          <p:nvPr/>
        </p:nvSpPr>
        <p:spPr>
          <a:xfrm>
            <a:off x="88153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7" name="CustomShape 409"/>
          <p:cNvSpPr/>
          <p:nvPr/>
        </p:nvSpPr>
        <p:spPr>
          <a:xfrm>
            <a:off x="88192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8" name="CustomShape 410"/>
          <p:cNvSpPr/>
          <p:nvPr/>
        </p:nvSpPr>
        <p:spPr>
          <a:xfrm>
            <a:off x="88210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9" name="CustomShape 411"/>
          <p:cNvSpPr/>
          <p:nvPr/>
        </p:nvSpPr>
        <p:spPr>
          <a:xfrm>
            <a:off x="88250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0" name="CustomShape 412"/>
          <p:cNvSpPr/>
          <p:nvPr/>
        </p:nvSpPr>
        <p:spPr>
          <a:xfrm>
            <a:off x="88264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1" name="CustomShape 413"/>
          <p:cNvSpPr/>
          <p:nvPr/>
        </p:nvSpPr>
        <p:spPr>
          <a:xfrm>
            <a:off x="88300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2" name="CustomShape 414"/>
          <p:cNvSpPr/>
          <p:nvPr/>
        </p:nvSpPr>
        <p:spPr>
          <a:xfrm>
            <a:off x="88322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3" name="CustomShape 415"/>
          <p:cNvSpPr/>
          <p:nvPr/>
        </p:nvSpPr>
        <p:spPr>
          <a:xfrm>
            <a:off x="88354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4" name="CustomShape 416"/>
          <p:cNvSpPr/>
          <p:nvPr/>
        </p:nvSpPr>
        <p:spPr>
          <a:xfrm>
            <a:off x="88372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5" name="CustomShape 417"/>
          <p:cNvSpPr/>
          <p:nvPr/>
        </p:nvSpPr>
        <p:spPr>
          <a:xfrm>
            <a:off x="88412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6" name="CustomShape 418"/>
          <p:cNvSpPr/>
          <p:nvPr/>
        </p:nvSpPr>
        <p:spPr>
          <a:xfrm>
            <a:off x="88430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7" name="CustomShape 419"/>
          <p:cNvSpPr/>
          <p:nvPr/>
        </p:nvSpPr>
        <p:spPr>
          <a:xfrm>
            <a:off x="88462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8" name="CustomShape 420"/>
          <p:cNvSpPr/>
          <p:nvPr/>
        </p:nvSpPr>
        <p:spPr>
          <a:xfrm>
            <a:off x="88488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9" name="CustomShape 421"/>
          <p:cNvSpPr/>
          <p:nvPr/>
        </p:nvSpPr>
        <p:spPr>
          <a:xfrm>
            <a:off x="88520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0" name="CustomShape 422"/>
          <p:cNvSpPr/>
          <p:nvPr/>
        </p:nvSpPr>
        <p:spPr>
          <a:xfrm>
            <a:off x="8853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1" name="CustomShape 423"/>
          <p:cNvSpPr/>
          <p:nvPr/>
        </p:nvSpPr>
        <p:spPr>
          <a:xfrm>
            <a:off x="88570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2" name="CustomShape 424"/>
          <p:cNvSpPr/>
          <p:nvPr/>
        </p:nvSpPr>
        <p:spPr>
          <a:xfrm>
            <a:off x="88596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3" name="CustomShape 425"/>
          <p:cNvSpPr/>
          <p:nvPr/>
        </p:nvSpPr>
        <p:spPr>
          <a:xfrm>
            <a:off x="8862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4" name="CustomShape 426"/>
          <p:cNvSpPr/>
          <p:nvPr/>
        </p:nvSpPr>
        <p:spPr>
          <a:xfrm>
            <a:off x="88646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5" name="CustomShape 427"/>
          <p:cNvSpPr/>
          <p:nvPr/>
        </p:nvSpPr>
        <p:spPr>
          <a:xfrm>
            <a:off x="88678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6" name="CustomShape 428"/>
          <p:cNvSpPr/>
          <p:nvPr/>
        </p:nvSpPr>
        <p:spPr>
          <a:xfrm>
            <a:off x="88704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7" name="CustomShape 429"/>
          <p:cNvSpPr/>
          <p:nvPr/>
        </p:nvSpPr>
        <p:spPr>
          <a:xfrm>
            <a:off x="88736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8" name="CustomShape 430"/>
          <p:cNvSpPr/>
          <p:nvPr/>
        </p:nvSpPr>
        <p:spPr>
          <a:xfrm>
            <a:off x="88754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9" name="CustomShape 431"/>
          <p:cNvSpPr/>
          <p:nvPr/>
        </p:nvSpPr>
        <p:spPr>
          <a:xfrm>
            <a:off x="88794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0" name="CustomShape 432"/>
          <p:cNvSpPr/>
          <p:nvPr/>
        </p:nvSpPr>
        <p:spPr>
          <a:xfrm>
            <a:off x="888048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1" name="CustomShape 433"/>
          <p:cNvSpPr/>
          <p:nvPr/>
        </p:nvSpPr>
        <p:spPr>
          <a:xfrm>
            <a:off x="88844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2" name="CustomShape 434"/>
          <p:cNvSpPr/>
          <p:nvPr/>
        </p:nvSpPr>
        <p:spPr>
          <a:xfrm>
            <a:off x="88862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3" name="CustomShape 435"/>
          <p:cNvSpPr/>
          <p:nvPr/>
        </p:nvSpPr>
        <p:spPr>
          <a:xfrm>
            <a:off x="88894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4" name="CustomShape 436"/>
          <p:cNvSpPr/>
          <p:nvPr/>
        </p:nvSpPr>
        <p:spPr>
          <a:xfrm>
            <a:off x="88912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5" name="CustomShape 437"/>
          <p:cNvSpPr/>
          <p:nvPr/>
        </p:nvSpPr>
        <p:spPr>
          <a:xfrm>
            <a:off x="889452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6" name="CustomShape 438"/>
          <p:cNvSpPr/>
          <p:nvPr/>
        </p:nvSpPr>
        <p:spPr>
          <a:xfrm>
            <a:off x="88963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7" name="CustomShape 439"/>
          <p:cNvSpPr/>
          <p:nvPr/>
        </p:nvSpPr>
        <p:spPr>
          <a:xfrm>
            <a:off x="89002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8" name="CustomShape 440"/>
          <p:cNvSpPr/>
          <p:nvPr/>
        </p:nvSpPr>
        <p:spPr>
          <a:xfrm>
            <a:off x="8901360" y="6749640"/>
            <a:ext cx="360" cy="360"/>
          </a:xfrm>
          <a:custGeom>
            <a:avLst/>
            <a:gdLst/>
            <a:ahLst/>
            <a:rect l="l" t="t" r="r" b="b"/>
            <a:pathLst>
              <a:path w="8" h="1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9" name="CustomShape 441"/>
          <p:cNvSpPr/>
          <p:nvPr/>
        </p:nvSpPr>
        <p:spPr>
          <a:xfrm>
            <a:off x="89053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0" name="CustomShape 442"/>
          <p:cNvSpPr/>
          <p:nvPr/>
        </p:nvSpPr>
        <p:spPr>
          <a:xfrm>
            <a:off x="89071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1" name="CustomShape 443"/>
          <p:cNvSpPr/>
          <p:nvPr/>
        </p:nvSpPr>
        <p:spPr>
          <a:xfrm>
            <a:off x="89103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2" name="CustomShape 444"/>
          <p:cNvSpPr/>
          <p:nvPr/>
        </p:nvSpPr>
        <p:spPr>
          <a:xfrm>
            <a:off x="89121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3" name="CustomShape 445"/>
          <p:cNvSpPr/>
          <p:nvPr/>
        </p:nvSpPr>
        <p:spPr>
          <a:xfrm>
            <a:off x="89157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4" name="CustomShape 446"/>
          <p:cNvSpPr/>
          <p:nvPr/>
        </p:nvSpPr>
        <p:spPr>
          <a:xfrm>
            <a:off x="89172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5" name="CustomShape 447"/>
          <p:cNvSpPr/>
          <p:nvPr/>
        </p:nvSpPr>
        <p:spPr>
          <a:xfrm>
            <a:off x="89208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6" name="CustomShape 448"/>
          <p:cNvSpPr/>
          <p:nvPr/>
        </p:nvSpPr>
        <p:spPr>
          <a:xfrm>
            <a:off x="89222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7" name="CustomShape 449"/>
          <p:cNvSpPr/>
          <p:nvPr/>
        </p:nvSpPr>
        <p:spPr>
          <a:xfrm>
            <a:off x="8925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8" name="CustomShape 450"/>
          <p:cNvSpPr/>
          <p:nvPr/>
        </p:nvSpPr>
        <p:spPr>
          <a:xfrm>
            <a:off x="89276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9" name="CustomShape 451"/>
          <p:cNvSpPr/>
          <p:nvPr/>
        </p:nvSpPr>
        <p:spPr>
          <a:xfrm>
            <a:off x="89308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0" name="CustomShape 452"/>
          <p:cNvSpPr/>
          <p:nvPr/>
        </p:nvSpPr>
        <p:spPr>
          <a:xfrm>
            <a:off x="89326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1" name="CustomShape 453"/>
          <p:cNvSpPr/>
          <p:nvPr/>
        </p:nvSpPr>
        <p:spPr>
          <a:xfrm>
            <a:off x="89359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2" name="CustomShape 454"/>
          <p:cNvSpPr/>
          <p:nvPr/>
        </p:nvSpPr>
        <p:spPr>
          <a:xfrm>
            <a:off x="8937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3" name="CustomShape 455"/>
          <p:cNvSpPr/>
          <p:nvPr/>
        </p:nvSpPr>
        <p:spPr>
          <a:xfrm>
            <a:off x="89409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4" name="CustomShape 456"/>
          <p:cNvSpPr/>
          <p:nvPr/>
        </p:nvSpPr>
        <p:spPr>
          <a:xfrm>
            <a:off x="89427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5" name="CustomShape 457"/>
          <p:cNvSpPr/>
          <p:nvPr/>
        </p:nvSpPr>
        <p:spPr>
          <a:xfrm>
            <a:off x="89456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6" name="CustomShape 458"/>
          <p:cNvSpPr/>
          <p:nvPr/>
        </p:nvSpPr>
        <p:spPr>
          <a:xfrm>
            <a:off x="894780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7" name="CustomShape 459"/>
          <p:cNvSpPr/>
          <p:nvPr/>
        </p:nvSpPr>
        <p:spPr>
          <a:xfrm>
            <a:off x="89506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8" name="CustomShape 460"/>
          <p:cNvSpPr/>
          <p:nvPr/>
        </p:nvSpPr>
        <p:spPr>
          <a:xfrm>
            <a:off x="89524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9" name="CustomShape 461"/>
          <p:cNvSpPr/>
          <p:nvPr/>
        </p:nvSpPr>
        <p:spPr>
          <a:xfrm>
            <a:off x="8955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0" name="CustomShape 462"/>
          <p:cNvSpPr/>
          <p:nvPr/>
        </p:nvSpPr>
        <p:spPr>
          <a:xfrm>
            <a:off x="89575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1" name="CustomShape 463"/>
          <p:cNvSpPr/>
          <p:nvPr/>
        </p:nvSpPr>
        <p:spPr>
          <a:xfrm>
            <a:off x="89611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2" name="CustomShape 464"/>
          <p:cNvSpPr/>
          <p:nvPr/>
        </p:nvSpPr>
        <p:spPr>
          <a:xfrm>
            <a:off x="89625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3" name="CustomShape 465"/>
          <p:cNvSpPr/>
          <p:nvPr/>
        </p:nvSpPr>
        <p:spPr>
          <a:xfrm>
            <a:off x="89661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4" name="CustomShape 466"/>
          <p:cNvSpPr/>
          <p:nvPr/>
        </p:nvSpPr>
        <p:spPr>
          <a:xfrm>
            <a:off x="89672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5" name="CustomShape 467"/>
          <p:cNvSpPr/>
          <p:nvPr/>
        </p:nvSpPr>
        <p:spPr>
          <a:xfrm>
            <a:off x="89704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6" name="CustomShape 468"/>
          <p:cNvSpPr/>
          <p:nvPr/>
        </p:nvSpPr>
        <p:spPr>
          <a:xfrm>
            <a:off x="89722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7" name="CustomShape 469"/>
          <p:cNvSpPr/>
          <p:nvPr/>
        </p:nvSpPr>
        <p:spPr>
          <a:xfrm>
            <a:off x="89755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8" name="CustomShape 470"/>
          <p:cNvSpPr/>
          <p:nvPr/>
        </p:nvSpPr>
        <p:spPr>
          <a:xfrm>
            <a:off x="89773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9" name="CustomShape 471"/>
          <p:cNvSpPr/>
          <p:nvPr/>
        </p:nvSpPr>
        <p:spPr>
          <a:xfrm>
            <a:off x="89802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0" name="CustomShape 472"/>
          <p:cNvSpPr/>
          <p:nvPr/>
        </p:nvSpPr>
        <p:spPr>
          <a:xfrm>
            <a:off x="89820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1" name="CustomShape 473"/>
          <p:cNvSpPr/>
          <p:nvPr/>
        </p:nvSpPr>
        <p:spPr>
          <a:xfrm>
            <a:off x="89852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2" name="CustomShape 474"/>
          <p:cNvSpPr/>
          <p:nvPr/>
        </p:nvSpPr>
        <p:spPr>
          <a:xfrm>
            <a:off x="89870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3" name="CustomShape 475"/>
          <p:cNvSpPr/>
          <p:nvPr/>
        </p:nvSpPr>
        <p:spPr>
          <a:xfrm>
            <a:off x="89899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4" name="CustomShape 476"/>
          <p:cNvSpPr/>
          <p:nvPr/>
        </p:nvSpPr>
        <p:spPr>
          <a:xfrm>
            <a:off x="8991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5" name="CustomShape 477"/>
          <p:cNvSpPr/>
          <p:nvPr/>
        </p:nvSpPr>
        <p:spPr>
          <a:xfrm>
            <a:off x="89949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6" name="CustomShape 478"/>
          <p:cNvSpPr/>
          <p:nvPr/>
        </p:nvSpPr>
        <p:spPr>
          <a:xfrm>
            <a:off x="89967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7" name="CustomShape 479"/>
          <p:cNvSpPr/>
          <p:nvPr/>
        </p:nvSpPr>
        <p:spPr>
          <a:xfrm>
            <a:off x="89996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8" name="CustomShape 480"/>
          <p:cNvSpPr/>
          <p:nvPr/>
        </p:nvSpPr>
        <p:spPr>
          <a:xfrm>
            <a:off x="90010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9" name="CustomShape 481"/>
          <p:cNvSpPr/>
          <p:nvPr/>
        </p:nvSpPr>
        <p:spPr>
          <a:xfrm>
            <a:off x="90046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0" name="CustomShape 482"/>
          <p:cNvSpPr/>
          <p:nvPr/>
        </p:nvSpPr>
        <p:spPr>
          <a:xfrm>
            <a:off x="900648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1" name="CustomShape 483"/>
          <p:cNvSpPr/>
          <p:nvPr/>
        </p:nvSpPr>
        <p:spPr>
          <a:xfrm>
            <a:off x="90090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2" name="CustomShape 484"/>
          <p:cNvSpPr/>
          <p:nvPr/>
        </p:nvSpPr>
        <p:spPr>
          <a:xfrm>
            <a:off x="90108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3" name="CustomShape 485"/>
          <p:cNvSpPr/>
          <p:nvPr/>
        </p:nvSpPr>
        <p:spPr>
          <a:xfrm>
            <a:off x="90136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4" name="CustomShape 486"/>
          <p:cNvSpPr/>
          <p:nvPr/>
        </p:nvSpPr>
        <p:spPr>
          <a:xfrm>
            <a:off x="90154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5" name="CustomShape 487"/>
          <p:cNvSpPr/>
          <p:nvPr/>
        </p:nvSpPr>
        <p:spPr>
          <a:xfrm>
            <a:off x="9018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6" name="CustomShape 488"/>
          <p:cNvSpPr/>
          <p:nvPr/>
        </p:nvSpPr>
        <p:spPr>
          <a:xfrm>
            <a:off x="902052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7" name="CustomShape 489"/>
          <p:cNvSpPr/>
          <p:nvPr/>
        </p:nvSpPr>
        <p:spPr>
          <a:xfrm>
            <a:off x="90234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8" name="CustomShape 490"/>
          <p:cNvSpPr/>
          <p:nvPr/>
        </p:nvSpPr>
        <p:spPr>
          <a:xfrm>
            <a:off x="9024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29" name="CustomShape 491"/>
          <p:cNvSpPr/>
          <p:nvPr/>
        </p:nvSpPr>
        <p:spPr>
          <a:xfrm>
            <a:off x="9027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0" name="CustomShape 492"/>
          <p:cNvSpPr/>
          <p:nvPr/>
        </p:nvSpPr>
        <p:spPr>
          <a:xfrm>
            <a:off x="90295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1" name="CustomShape 493"/>
          <p:cNvSpPr/>
          <p:nvPr/>
        </p:nvSpPr>
        <p:spPr>
          <a:xfrm>
            <a:off x="90324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2" name="CustomShape 494"/>
          <p:cNvSpPr/>
          <p:nvPr/>
        </p:nvSpPr>
        <p:spPr>
          <a:xfrm>
            <a:off x="90342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3" name="CustomShape 495"/>
          <p:cNvSpPr/>
          <p:nvPr/>
        </p:nvSpPr>
        <p:spPr>
          <a:xfrm>
            <a:off x="903744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4" name="CustomShape 496"/>
          <p:cNvSpPr/>
          <p:nvPr/>
        </p:nvSpPr>
        <p:spPr>
          <a:xfrm>
            <a:off x="90385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5" name="CustomShape 497"/>
          <p:cNvSpPr/>
          <p:nvPr/>
        </p:nvSpPr>
        <p:spPr>
          <a:xfrm>
            <a:off x="90421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6" name="CustomShape 498"/>
          <p:cNvSpPr/>
          <p:nvPr/>
        </p:nvSpPr>
        <p:spPr>
          <a:xfrm>
            <a:off x="90435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7" name="CustomShape 499"/>
          <p:cNvSpPr/>
          <p:nvPr/>
        </p:nvSpPr>
        <p:spPr>
          <a:xfrm>
            <a:off x="90464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8" name="CustomShape 500"/>
          <p:cNvSpPr/>
          <p:nvPr/>
        </p:nvSpPr>
        <p:spPr>
          <a:xfrm>
            <a:off x="904824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9" name="CustomShape 501"/>
          <p:cNvSpPr/>
          <p:nvPr/>
        </p:nvSpPr>
        <p:spPr>
          <a:xfrm>
            <a:off x="90511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0" name="CustomShape 502"/>
          <p:cNvSpPr/>
          <p:nvPr/>
        </p:nvSpPr>
        <p:spPr>
          <a:xfrm>
            <a:off x="90522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CustomShape 503"/>
          <p:cNvSpPr/>
          <p:nvPr/>
        </p:nvSpPr>
        <p:spPr>
          <a:xfrm>
            <a:off x="90558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CustomShape 504"/>
          <p:cNvSpPr/>
          <p:nvPr/>
        </p:nvSpPr>
        <p:spPr>
          <a:xfrm>
            <a:off x="905724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3" name="CustomShape 505"/>
          <p:cNvSpPr/>
          <p:nvPr/>
        </p:nvSpPr>
        <p:spPr>
          <a:xfrm>
            <a:off x="90601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4" name="CustomShape 506"/>
          <p:cNvSpPr/>
          <p:nvPr/>
        </p:nvSpPr>
        <p:spPr>
          <a:xfrm>
            <a:off x="906192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5" name="CustomShape 507"/>
          <p:cNvSpPr/>
          <p:nvPr/>
        </p:nvSpPr>
        <p:spPr>
          <a:xfrm>
            <a:off x="90648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6" name="CustomShape 508"/>
          <p:cNvSpPr/>
          <p:nvPr/>
        </p:nvSpPr>
        <p:spPr>
          <a:xfrm>
            <a:off x="90658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7" name="CustomShape 509"/>
          <p:cNvSpPr/>
          <p:nvPr/>
        </p:nvSpPr>
        <p:spPr>
          <a:xfrm>
            <a:off x="906912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8" name="CustomShape 510"/>
          <p:cNvSpPr/>
          <p:nvPr/>
        </p:nvSpPr>
        <p:spPr>
          <a:xfrm>
            <a:off x="907092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9" name="CustomShape 511"/>
          <p:cNvSpPr/>
          <p:nvPr/>
        </p:nvSpPr>
        <p:spPr>
          <a:xfrm>
            <a:off x="907380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0" name="CustomShape 512"/>
          <p:cNvSpPr/>
          <p:nvPr/>
        </p:nvSpPr>
        <p:spPr>
          <a:xfrm>
            <a:off x="90748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1" name="CustomShape 513"/>
          <p:cNvSpPr/>
          <p:nvPr/>
        </p:nvSpPr>
        <p:spPr>
          <a:xfrm>
            <a:off x="907848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2" name="CustomShape 514"/>
          <p:cNvSpPr/>
          <p:nvPr/>
        </p:nvSpPr>
        <p:spPr>
          <a:xfrm>
            <a:off x="90795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3" name="CustomShape 515"/>
          <p:cNvSpPr/>
          <p:nvPr/>
        </p:nvSpPr>
        <p:spPr>
          <a:xfrm>
            <a:off x="90824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4" name="CustomShape 516"/>
          <p:cNvSpPr/>
          <p:nvPr/>
        </p:nvSpPr>
        <p:spPr>
          <a:xfrm>
            <a:off x="90838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5" name="CustomShape 517"/>
          <p:cNvSpPr/>
          <p:nvPr/>
        </p:nvSpPr>
        <p:spPr>
          <a:xfrm>
            <a:off x="90867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6" name="CustomShape 518"/>
          <p:cNvSpPr/>
          <p:nvPr/>
        </p:nvSpPr>
        <p:spPr>
          <a:xfrm>
            <a:off x="90885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7" name="CustomShape 519"/>
          <p:cNvSpPr/>
          <p:nvPr/>
        </p:nvSpPr>
        <p:spPr>
          <a:xfrm>
            <a:off x="90914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8" name="CustomShape 520"/>
          <p:cNvSpPr/>
          <p:nvPr/>
        </p:nvSpPr>
        <p:spPr>
          <a:xfrm>
            <a:off x="909288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9" name="CustomShape 521"/>
          <p:cNvSpPr/>
          <p:nvPr/>
        </p:nvSpPr>
        <p:spPr>
          <a:xfrm>
            <a:off x="90957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0" name="CustomShape 522"/>
          <p:cNvSpPr/>
          <p:nvPr/>
        </p:nvSpPr>
        <p:spPr>
          <a:xfrm>
            <a:off x="90968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1" name="CustomShape 523"/>
          <p:cNvSpPr/>
          <p:nvPr/>
        </p:nvSpPr>
        <p:spPr>
          <a:xfrm>
            <a:off x="90997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2" name="CustomShape 524"/>
          <p:cNvSpPr/>
          <p:nvPr/>
        </p:nvSpPr>
        <p:spPr>
          <a:xfrm>
            <a:off x="91015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3" name="CustomShape 525"/>
          <p:cNvSpPr/>
          <p:nvPr/>
        </p:nvSpPr>
        <p:spPr>
          <a:xfrm>
            <a:off x="91044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4" name="CustomShape 526"/>
          <p:cNvSpPr/>
          <p:nvPr/>
        </p:nvSpPr>
        <p:spPr>
          <a:xfrm>
            <a:off x="910620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5" name="CustomShape 527"/>
          <p:cNvSpPr/>
          <p:nvPr/>
        </p:nvSpPr>
        <p:spPr>
          <a:xfrm>
            <a:off x="910908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6" name="CustomShape 528"/>
          <p:cNvSpPr/>
          <p:nvPr/>
        </p:nvSpPr>
        <p:spPr>
          <a:xfrm>
            <a:off x="91101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7" name="CustomShape 529"/>
          <p:cNvSpPr/>
          <p:nvPr/>
        </p:nvSpPr>
        <p:spPr>
          <a:xfrm>
            <a:off x="911340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8" name="CustomShape 530"/>
          <p:cNvSpPr/>
          <p:nvPr/>
        </p:nvSpPr>
        <p:spPr>
          <a:xfrm>
            <a:off x="91144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9" name="CustomShape 531"/>
          <p:cNvSpPr/>
          <p:nvPr/>
        </p:nvSpPr>
        <p:spPr>
          <a:xfrm>
            <a:off x="91173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0" name="CustomShape 532"/>
          <p:cNvSpPr/>
          <p:nvPr/>
        </p:nvSpPr>
        <p:spPr>
          <a:xfrm>
            <a:off x="91191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1" name="CustomShape 533"/>
          <p:cNvSpPr/>
          <p:nvPr/>
        </p:nvSpPr>
        <p:spPr>
          <a:xfrm>
            <a:off x="912204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2" name="CustomShape 534"/>
          <p:cNvSpPr/>
          <p:nvPr/>
        </p:nvSpPr>
        <p:spPr>
          <a:xfrm>
            <a:off x="91231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3" name="CustomShape 535"/>
          <p:cNvSpPr/>
          <p:nvPr/>
        </p:nvSpPr>
        <p:spPr>
          <a:xfrm>
            <a:off x="912600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4" name="CustomShape 536"/>
          <p:cNvSpPr/>
          <p:nvPr/>
        </p:nvSpPr>
        <p:spPr>
          <a:xfrm>
            <a:off x="912780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5" name="CustomShape 537"/>
          <p:cNvSpPr/>
          <p:nvPr/>
        </p:nvSpPr>
        <p:spPr>
          <a:xfrm>
            <a:off x="913032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6" name="CustomShape 538"/>
          <p:cNvSpPr/>
          <p:nvPr/>
        </p:nvSpPr>
        <p:spPr>
          <a:xfrm>
            <a:off x="913176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7" name="CustomShape 539"/>
          <p:cNvSpPr/>
          <p:nvPr/>
        </p:nvSpPr>
        <p:spPr>
          <a:xfrm>
            <a:off x="91342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8" name="CustomShape 540"/>
          <p:cNvSpPr/>
          <p:nvPr/>
        </p:nvSpPr>
        <p:spPr>
          <a:xfrm>
            <a:off x="913608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9" name="CustomShape 541"/>
          <p:cNvSpPr/>
          <p:nvPr/>
        </p:nvSpPr>
        <p:spPr>
          <a:xfrm>
            <a:off x="91389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0" name="CustomShape 542"/>
          <p:cNvSpPr/>
          <p:nvPr/>
        </p:nvSpPr>
        <p:spPr>
          <a:xfrm>
            <a:off x="91400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1" name="CustomShape 543"/>
          <p:cNvSpPr/>
          <p:nvPr/>
        </p:nvSpPr>
        <p:spPr>
          <a:xfrm>
            <a:off x="91429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2" name="CustomShape 544"/>
          <p:cNvSpPr/>
          <p:nvPr/>
        </p:nvSpPr>
        <p:spPr>
          <a:xfrm>
            <a:off x="914472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3" name="CustomShape 545"/>
          <p:cNvSpPr/>
          <p:nvPr/>
        </p:nvSpPr>
        <p:spPr>
          <a:xfrm>
            <a:off x="914760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4" name="CustomShape 546"/>
          <p:cNvSpPr/>
          <p:nvPr/>
        </p:nvSpPr>
        <p:spPr>
          <a:xfrm>
            <a:off x="91486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5" name="CustomShape 547"/>
          <p:cNvSpPr/>
          <p:nvPr/>
        </p:nvSpPr>
        <p:spPr>
          <a:xfrm>
            <a:off x="91515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6" name="CustomShape 548"/>
          <p:cNvSpPr/>
          <p:nvPr/>
        </p:nvSpPr>
        <p:spPr>
          <a:xfrm>
            <a:off x="915264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7" name="CustomShape 549"/>
          <p:cNvSpPr/>
          <p:nvPr/>
        </p:nvSpPr>
        <p:spPr>
          <a:xfrm>
            <a:off x="915552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8" name="CustomShape 550"/>
          <p:cNvSpPr/>
          <p:nvPr/>
        </p:nvSpPr>
        <p:spPr>
          <a:xfrm>
            <a:off x="915696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9" name="CustomShape 551"/>
          <p:cNvSpPr/>
          <p:nvPr/>
        </p:nvSpPr>
        <p:spPr>
          <a:xfrm>
            <a:off x="915984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0" name="CustomShape 552"/>
          <p:cNvSpPr/>
          <p:nvPr/>
        </p:nvSpPr>
        <p:spPr>
          <a:xfrm>
            <a:off x="916092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1" name="CustomShape 553"/>
          <p:cNvSpPr/>
          <p:nvPr/>
        </p:nvSpPr>
        <p:spPr>
          <a:xfrm>
            <a:off x="9163800" y="6749640"/>
            <a:ext cx="360" cy="360"/>
          </a:xfrm>
          <a:custGeom>
            <a:avLst/>
            <a:gdLst/>
            <a:ahLst/>
            <a:rect l="l" t="t" r="r" b="b"/>
            <a:pathLst>
              <a:path w="5" h="1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2" name="CustomShape 554"/>
          <p:cNvSpPr/>
          <p:nvPr/>
        </p:nvSpPr>
        <p:spPr>
          <a:xfrm>
            <a:off x="9164880" y="6749640"/>
            <a:ext cx="360" cy="360"/>
          </a:xfrm>
          <a:custGeom>
            <a:avLst/>
            <a:gdLst/>
            <a:ahLst/>
            <a:rect l="l" t="t" r="r" b="b"/>
            <a:pathLst>
              <a:path w="6" h="1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3" name="CustomShape 555"/>
          <p:cNvSpPr/>
          <p:nvPr/>
        </p:nvSpPr>
        <p:spPr>
          <a:xfrm>
            <a:off x="2079000" y="7059960"/>
            <a:ext cx="40176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500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4" name="CustomShape 556"/>
          <p:cNvSpPr/>
          <p:nvPr/>
        </p:nvSpPr>
        <p:spPr>
          <a:xfrm>
            <a:off x="3059280" y="7059960"/>
            <a:ext cx="53604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1500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5" name="CustomShape 557"/>
          <p:cNvSpPr/>
          <p:nvPr/>
        </p:nvSpPr>
        <p:spPr>
          <a:xfrm>
            <a:off x="3960000" y="7059960"/>
            <a:ext cx="53604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3500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6" name="CustomShape 558"/>
          <p:cNvSpPr/>
          <p:nvPr/>
        </p:nvSpPr>
        <p:spPr>
          <a:xfrm>
            <a:off x="4802400" y="7059960"/>
            <a:ext cx="53604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7500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7" name="CustomShape 559"/>
          <p:cNvSpPr/>
          <p:nvPr/>
        </p:nvSpPr>
        <p:spPr>
          <a:xfrm>
            <a:off x="5552280" y="7059960"/>
            <a:ext cx="67032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16000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8" name="CustomShape 560"/>
          <p:cNvSpPr/>
          <p:nvPr/>
        </p:nvSpPr>
        <p:spPr>
          <a:xfrm>
            <a:off x="6425640" y="7059960"/>
            <a:ext cx="67032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34000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99" name="CustomShape 561"/>
          <p:cNvSpPr/>
          <p:nvPr/>
        </p:nvSpPr>
        <p:spPr>
          <a:xfrm>
            <a:off x="7305120" y="7059960"/>
            <a:ext cx="67032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72000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00" name="CustomShape 562"/>
          <p:cNvSpPr/>
          <p:nvPr/>
        </p:nvSpPr>
        <p:spPr>
          <a:xfrm>
            <a:off x="8172360" y="7059960"/>
            <a:ext cx="80496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160000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01" name="CustomShape 563"/>
          <p:cNvSpPr/>
          <p:nvPr/>
        </p:nvSpPr>
        <p:spPr>
          <a:xfrm>
            <a:off x="2634480" y="1561680"/>
            <a:ext cx="7329240" cy="52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Absolute sizes of all scaffold gaps, resp. of actually filled gaps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370" spc="-1" strike="noStrike">
                <a:solidFill>
                  <a:srgbClr val="000000"/>
                </a:solidFill>
                <a:latin typeface="Arial"/>
                <a:ea typeface="DejaVu Sans"/>
              </a:rPr>
              <a:t>32 266 gaps of 195 685 processed so far</a:t>
            </a:r>
            <a:endParaRPr b="0" lang="en-US" sz="1370" spc="-1" strike="noStrike">
              <a:latin typeface="Arial"/>
            </a:endParaRPr>
          </a:p>
        </p:txBody>
      </p:sp>
      <p:sp>
        <p:nvSpPr>
          <p:cNvPr id="1402" name="Line 564"/>
          <p:cNvSpPr/>
          <p:nvPr/>
        </p:nvSpPr>
        <p:spPr>
          <a:xfrm flipV="1">
            <a:off x="1179720" y="714240"/>
            <a:ext cx="360" cy="60354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3" name="Line 565"/>
          <p:cNvSpPr/>
          <p:nvPr/>
        </p:nvSpPr>
        <p:spPr>
          <a:xfrm flipH="1">
            <a:off x="1035720" y="67496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4" name="Line 566"/>
          <p:cNvSpPr/>
          <p:nvPr/>
        </p:nvSpPr>
        <p:spPr>
          <a:xfrm flipH="1">
            <a:off x="1035720" y="58874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5" name="Line 567"/>
          <p:cNvSpPr/>
          <p:nvPr/>
        </p:nvSpPr>
        <p:spPr>
          <a:xfrm flipH="1">
            <a:off x="1035720" y="50252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6" name="Line 568"/>
          <p:cNvSpPr/>
          <p:nvPr/>
        </p:nvSpPr>
        <p:spPr>
          <a:xfrm flipH="1">
            <a:off x="1035720" y="41630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7" name="Line 569"/>
          <p:cNvSpPr/>
          <p:nvPr/>
        </p:nvSpPr>
        <p:spPr>
          <a:xfrm flipH="1">
            <a:off x="1035720" y="33008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8" name="Line 570"/>
          <p:cNvSpPr/>
          <p:nvPr/>
        </p:nvSpPr>
        <p:spPr>
          <a:xfrm flipH="1">
            <a:off x="1035720" y="243828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9" name="Line 571"/>
          <p:cNvSpPr/>
          <p:nvPr/>
        </p:nvSpPr>
        <p:spPr>
          <a:xfrm flipH="1">
            <a:off x="1035720" y="15764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0" name="Line 572"/>
          <p:cNvSpPr/>
          <p:nvPr/>
        </p:nvSpPr>
        <p:spPr>
          <a:xfrm flipH="1">
            <a:off x="1035720" y="714240"/>
            <a:ext cx="1440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1" name="CustomShape 573"/>
          <p:cNvSpPr/>
          <p:nvPr/>
        </p:nvSpPr>
        <p:spPr>
          <a:xfrm>
            <a:off x="2324880" y="7288200"/>
            <a:ext cx="6036480" cy="22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Gaps sizes in scaffolds [all (red), those acted upon (blue)]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2" name="CustomShape 574"/>
          <p:cNvSpPr/>
          <p:nvPr/>
        </p:nvSpPr>
        <p:spPr>
          <a:xfrm rot="16200000">
            <a:off x="653040" y="6573960"/>
            <a:ext cx="1951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3" name="CustomShape 575"/>
          <p:cNvSpPr/>
          <p:nvPr/>
        </p:nvSpPr>
        <p:spPr>
          <a:xfrm rot="16200000">
            <a:off x="524160" y="5749200"/>
            <a:ext cx="4528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5000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4" name="CustomShape 576"/>
          <p:cNvSpPr/>
          <p:nvPr/>
        </p:nvSpPr>
        <p:spPr>
          <a:xfrm rot="16200000">
            <a:off x="467640" y="488556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10000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5" name="CustomShape 577"/>
          <p:cNvSpPr/>
          <p:nvPr/>
        </p:nvSpPr>
        <p:spPr>
          <a:xfrm rot="16200000">
            <a:off x="467640" y="402336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15000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6" name="CustomShape 578"/>
          <p:cNvSpPr/>
          <p:nvPr/>
        </p:nvSpPr>
        <p:spPr>
          <a:xfrm rot="16200000">
            <a:off x="467640" y="316116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20000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7" name="CustomShape 579"/>
          <p:cNvSpPr/>
          <p:nvPr/>
        </p:nvSpPr>
        <p:spPr>
          <a:xfrm rot="16200000">
            <a:off x="467640" y="229860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25000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8" name="CustomShape 580"/>
          <p:cNvSpPr/>
          <p:nvPr/>
        </p:nvSpPr>
        <p:spPr>
          <a:xfrm rot="16200000">
            <a:off x="467640" y="143676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30000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19" name="CustomShape 581"/>
          <p:cNvSpPr/>
          <p:nvPr/>
        </p:nvSpPr>
        <p:spPr>
          <a:xfrm rot="16200000">
            <a:off x="467640" y="574560"/>
            <a:ext cx="56628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35000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20" name="CustomShape 582"/>
          <p:cNvSpPr/>
          <p:nvPr/>
        </p:nvSpPr>
        <p:spPr>
          <a:xfrm rot="16200000">
            <a:off x="-496800" y="3393000"/>
            <a:ext cx="1348920" cy="26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Absolute count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21" name="CustomShape 583"/>
          <p:cNvSpPr/>
          <p:nvPr/>
        </p:nvSpPr>
        <p:spPr>
          <a:xfrm>
            <a:off x="2493720" y="162000"/>
            <a:ext cx="6007320" cy="105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Gap closing + Misassembly correction + SNP/InDel fixes (pilon-1.22)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CustomShape 1"/>
          <p:cNvSpPr/>
          <p:nvPr/>
        </p:nvSpPr>
        <p:spPr>
          <a:xfrm>
            <a:off x="548640" y="365400"/>
            <a:ext cx="896076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Genomes contain </a:t>
            </a:r>
            <a:r>
              <a:rPr b="1" i="1" lang="en-US" sz="2400" spc="-1" strike="noStrike">
                <a:latin typeface="Arial"/>
              </a:rPr>
              <a:t>loci</a:t>
            </a:r>
            <a:r>
              <a:rPr b="1" lang="en-US" sz="2400" spc="-1" strike="noStrike">
                <a:latin typeface="Arial"/>
              </a:rPr>
              <a:t> with too similar sequences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23" name="CustomShape 2"/>
          <p:cNvSpPr/>
          <p:nvPr/>
        </p:nvSpPr>
        <p:spPr>
          <a:xfrm>
            <a:off x="365400" y="1340640"/>
            <a:ext cx="9326880" cy="41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Read mapping/aligning tools have multiple candidate loci where to place an NGS read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either use the one with the highest score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use as a a primary match and other as a secondary match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SNP callers work only with the primary matches and ignore the secondary matches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I investigated with what sequence identity </a:t>
            </a:r>
            <a:r>
              <a:rPr b="1" lang="en-US" sz="2400" spc="-1" strike="noStrike">
                <a:latin typeface="Courier New"/>
              </a:rPr>
              <a:t>BBmap</a:t>
            </a:r>
            <a:r>
              <a:rPr b="0" lang="en-US" sz="2400" spc="-1" strike="noStrike">
                <a:latin typeface="Arial"/>
              </a:rPr>
              <a:t> aligns the reads</a:t>
            </a:r>
            <a:endParaRPr b="0" lang="en-US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	</a:t>
            </a:r>
            <a:r>
              <a:rPr b="1" lang="en-US" sz="2400" spc="-1" strike="noStrike">
                <a:latin typeface="Courier New"/>
              </a:rPr>
              <a:t>bwa mem</a:t>
            </a:r>
            <a:r>
              <a:rPr b="0" lang="en-US" sz="2400" spc="-1" strike="noStrike">
                <a:latin typeface="Arial"/>
              </a:rPr>
              <a:t> does not record what sequence identity the alignment has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CustomShape 1"/>
          <p:cNvSpPr/>
          <p:nvPr/>
        </p:nvSpPr>
        <p:spPr>
          <a:xfrm>
            <a:off x="2011320" y="365400"/>
            <a:ext cx="6125760" cy="46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BBmap tuning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25" name="" descr=""/>
          <p:cNvPicPr/>
          <p:nvPr/>
        </p:nvPicPr>
        <p:blipFill>
          <a:blip r:embed="rId1"/>
          <a:stretch/>
        </p:blipFill>
        <p:spPr>
          <a:xfrm>
            <a:off x="639720" y="908280"/>
            <a:ext cx="8868600" cy="665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CustomShape 1"/>
          <p:cNvSpPr/>
          <p:nvPr/>
        </p:nvSpPr>
        <p:spPr>
          <a:xfrm>
            <a:off x="2011320" y="365400"/>
            <a:ext cx="6125760" cy="46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BBmap tuning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27" name="" descr=""/>
          <p:cNvPicPr/>
          <p:nvPr/>
        </p:nvPicPr>
        <p:blipFill>
          <a:blip r:embed="rId1"/>
          <a:stretch/>
        </p:blipFill>
        <p:spPr>
          <a:xfrm>
            <a:off x="639720" y="974880"/>
            <a:ext cx="8779680" cy="6584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CustomShape 1"/>
          <p:cNvSpPr/>
          <p:nvPr/>
        </p:nvSpPr>
        <p:spPr>
          <a:xfrm>
            <a:off x="176040" y="378720"/>
            <a:ext cx="9790560" cy="382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Oxford Nanopore datasets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2017: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AR PL New Sung"/>
              </a:rPr>
              <a:t>	</a:t>
            </a:r>
            <a:r>
              <a:rPr b="0" lang="en-US" sz="2400" spc="-1" strike="noStrike">
                <a:latin typeface="Arial"/>
                <a:ea typeface="AR PL New Sung"/>
              </a:rPr>
              <a:t>1D-reads, RapidSequencing kit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AR PL New Sung"/>
              </a:rPr>
              <a:t>	</a:t>
            </a:r>
            <a:r>
              <a:rPr b="0" lang="en-US" sz="2400" spc="-1" strike="noStrike">
                <a:latin typeface="Arial"/>
                <a:ea typeface="AR PL New Sung"/>
              </a:rPr>
              <a:t>3kbp avg. reads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AR PL New Sung"/>
              </a:rPr>
              <a:t>2018: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AR PL New Sung"/>
              </a:rPr>
              <a:t>	</a:t>
            </a:r>
            <a:r>
              <a:rPr b="0" i="1" lang="en-US" sz="2400" spc="-1" strike="noStrike">
                <a:latin typeface="Arial"/>
                <a:ea typeface="AR PL New Sung"/>
              </a:rPr>
              <a:t>Cobitis taenia</a:t>
            </a:r>
            <a:r>
              <a:rPr b="0" lang="en-US" sz="2400" spc="-1" strike="noStrike">
                <a:latin typeface="Arial"/>
                <a:ea typeface="AR PL New Sung"/>
              </a:rPr>
              <a:t>, spleen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AR PL New Sung"/>
              </a:rPr>
              <a:t>	</a:t>
            </a:r>
            <a:r>
              <a:rPr b="0" lang="en-US" sz="2400" spc="-1" strike="noStrike">
                <a:latin typeface="Arial"/>
                <a:ea typeface="AR PL New Sung"/>
              </a:rPr>
              <a:t>1D-reads, RapidSequencing kit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AR PL New Sung"/>
              </a:rPr>
              <a:t>	</a:t>
            </a:r>
            <a:r>
              <a:rPr b="0" lang="en-US" sz="2400" spc="-1" strike="noStrike">
                <a:latin typeface="Arial"/>
                <a:ea typeface="AR PL New Sung"/>
              </a:rPr>
              <a:t>7 runs, 0.7Gbp per run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  <a:ea typeface="AR PL New Sung"/>
              </a:rPr>
              <a:t>	</a:t>
            </a:r>
            <a:r>
              <a:rPr b="0" lang="en-US" sz="2400" spc="-1" strike="noStrike">
                <a:latin typeface="Arial"/>
                <a:ea typeface="AR PL New Sung"/>
              </a:rPr>
              <a:t>~ 60 000 reads &gt;=10 kbp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29" name="Shape 73" descr=""/>
          <p:cNvPicPr/>
          <p:nvPr/>
        </p:nvPicPr>
        <p:blipFill>
          <a:blip r:embed="rId1"/>
          <a:stretch/>
        </p:blipFill>
        <p:spPr>
          <a:xfrm>
            <a:off x="6583680" y="316080"/>
            <a:ext cx="3376800" cy="6819480"/>
          </a:xfrm>
          <a:prstGeom prst="rect">
            <a:avLst/>
          </a:prstGeom>
          <a:ln>
            <a:noFill/>
          </a:ln>
        </p:spPr>
      </p:pic>
      <p:sp>
        <p:nvSpPr>
          <p:cNvPr id="1430" name="CustomShape 2"/>
          <p:cNvSpPr/>
          <p:nvPr/>
        </p:nvSpPr>
        <p:spPr>
          <a:xfrm>
            <a:off x="365760" y="5486400"/>
            <a:ext cx="576036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proovread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albacore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future: chiron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731520" y="2194560"/>
            <a:ext cx="813816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latin typeface="Arial"/>
              </a:rPr>
              <a:t>Expected genome </a:t>
            </a:r>
            <a:r>
              <a:rPr b="1" lang="en-US" sz="2800" spc="-1" strike="noStrike">
                <a:latin typeface="Arial"/>
              </a:rPr>
              <a:t>size? 1.3Gbp</a:t>
            </a:r>
            <a:endParaRPr b="1" lang="en-US" sz="2800" spc="-1" strike="noStrike"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CustomShape 1"/>
          <p:cNvSpPr/>
          <p:nvPr/>
        </p:nvSpPr>
        <p:spPr>
          <a:xfrm>
            <a:off x="548640" y="366120"/>
            <a:ext cx="905220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2018: Oxford Nanopore sequencing for 1 day 21 hrs (SEKA1)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32" name="" descr=""/>
          <p:cNvPicPr/>
          <p:nvPr/>
        </p:nvPicPr>
        <p:blipFill>
          <a:blip r:embed="rId1"/>
          <a:stretch/>
        </p:blipFill>
        <p:spPr>
          <a:xfrm>
            <a:off x="0" y="1554480"/>
            <a:ext cx="10116360" cy="524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" descr=""/>
          <p:cNvPicPr/>
          <p:nvPr/>
        </p:nvPicPr>
        <p:blipFill>
          <a:blip r:embed="rId1"/>
          <a:stretch/>
        </p:blipFill>
        <p:spPr>
          <a:xfrm>
            <a:off x="284760" y="1463040"/>
            <a:ext cx="9498960" cy="5857200"/>
          </a:xfrm>
          <a:prstGeom prst="rect">
            <a:avLst/>
          </a:prstGeom>
          <a:ln>
            <a:noFill/>
          </a:ln>
        </p:spPr>
      </p:pic>
      <p:sp>
        <p:nvSpPr>
          <p:cNvPr id="1434" name="CustomShape 1"/>
          <p:cNvSpPr/>
          <p:nvPr/>
        </p:nvSpPr>
        <p:spPr>
          <a:xfrm>
            <a:off x="548640" y="365760"/>
            <a:ext cx="905220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2018: Oxford Nanopore sequencing for 1 day 21 hrs (SEKA1)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CustomShape 1"/>
          <p:cNvSpPr/>
          <p:nvPr/>
        </p:nvSpPr>
        <p:spPr>
          <a:xfrm>
            <a:off x="365760" y="1538640"/>
            <a:ext cx="923508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G3UKN3Q01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1.2% unmatched, 25.6% match to carp/Cobitinae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36" name="CustomShape 2"/>
          <p:cNvSpPr/>
          <p:nvPr/>
        </p:nvSpPr>
        <p:spPr>
          <a:xfrm>
            <a:off x="274320" y="274320"/>
            <a:ext cx="9509400" cy="11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We still have cDNA reads not matching abyss-k160 assembly but matching common carp genome or DNA/EST of </a:t>
            </a:r>
            <a:r>
              <a:rPr b="1" i="1" lang="en-US" sz="2400" spc="-1" strike="noStrike">
                <a:latin typeface="Arial"/>
              </a:rPr>
              <a:t>Cobitinae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37" name="CustomShape 3"/>
          <p:cNvSpPr/>
          <p:nvPr/>
        </p:nvSpPr>
        <p:spPr>
          <a:xfrm>
            <a:off x="365760" y="3200400"/>
            <a:ext cx="3017160" cy="384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GPYRH5H01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HULCKIV01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GS60IET01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GYAB93P01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HRTMUOC01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G736HC302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G736HC301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sngStrike">
                <a:latin typeface="Arial"/>
              </a:rPr>
              <a:t>G3UKN3Q01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G3UKN3Q02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IGASIBU01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IFMUJ8102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IFMUJ8101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HRTMUOC02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GPYRH5H02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38" name="CustomShape 4"/>
          <p:cNvSpPr/>
          <p:nvPr/>
        </p:nvSpPr>
        <p:spPr>
          <a:xfrm>
            <a:off x="365760" y="2678760"/>
            <a:ext cx="8595000" cy="47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Pending calculations (blastn with E</a:t>
            </a:r>
            <a:r>
              <a:rPr b="0" lang="en-US" sz="2600" spc="-1" strike="noStrike" baseline="101000">
                <a:latin typeface="Arial"/>
              </a:rPr>
              <a:t>-19</a:t>
            </a:r>
            <a:r>
              <a:rPr b="0" lang="en-US" sz="2400" spc="-1" strike="noStrike">
                <a:latin typeface="Arial"/>
              </a:rPr>
              <a:t>)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CustomShape 1"/>
          <p:cNvSpPr/>
          <p:nvPr/>
        </p:nvSpPr>
        <p:spPr>
          <a:xfrm>
            <a:off x="365760" y="822960"/>
            <a:ext cx="4663080" cy="219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Karel Janko (UŽFG AV ČR)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Jan Kočí (OSU)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Jan Roslein (OSU)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Oldřich Bartoš /UŽFG AV ČR)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40" name="CustomShape 2"/>
          <p:cNvSpPr/>
          <p:nvPr/>
        </p:nvSpPr>
        <p:spPr>
          <a:xfrm>
            <a:off x="5394960" y="822960"/>
            <a:ext cx="429732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Jan Pačes (UMG AV ČR)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41" name="CustomShape 3"/>
          <p:cNvSpPr/>
          <p:nvPr/>
        </p:nvSpPr>
        <p:spPr>
          <a:xfrm>
            <a:off x="5450400" y="1581480"/>
            <a:ext cx="301716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Petr Pajer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42" name="CustomShape 4"/>
          <p:cNvSpPr/>
          <p:nvPr/>
        </p:nvSpPr>
        <p:spPr>
          <a:xfrm>
            <a:off x="2834640" y="3903840"/>
            <a:ext cx="4480200" cy="94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6000" spc="-1" strike="noStrike">
                <a:latin typeface="Arial"/>
              </a:rPr>
              <a:t>Thank you!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1443" name="" descr=""/>
          <p:cNvPicPr/>
          <p:nvPr/>
        </p:nvPicPr>
        <p:blipFill>
          <a:blip r:embed="rId1"/>
          <a:stretch/>
        </p:blipFill>
        <p:spPr>
          <a:xfrm>
            <a:off x="3108960" y="5212080"/>
            <a:ext cx="3752280" cy="1624680"/>
          </a:xfrm>
          <a:prstGeom prst="rect">
            <a:avLst/>
          </a:prstGeom>
          <a:ln>
            <a:noFill/>
          </a:ln>
        </p:spPr>
      </p:pic>
      <p:sp>
        <p:nvSpPr>
          <p:cNvPr id="1444" name="CustomShape 5"/>
          <p:cNvSpPr/>
          <p:nvPr/>
        </p:nvSpPr>
        <p:spPr>
          <a:xfrm>
            <a:off x="365760" y="2743200"/>
            <a:ext cx="402300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Vladimír Beneš (EMBL)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Dinko Pavlinič (EMBL)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45" name="Picture 4" descr=""/>
          <p:cNvPicPr/>
          <p:nvPr/>
        </p:nvPicPr>
        <p:blipFill>
          <a:blip r:embed="rId2"/>
          <a:stretch/>
        </p:blipFill>
        <p:spPr>
          <a:xfrm>
            <a:off x="7223760" y="5099760"/>
            <a:ext cx="2775240" cy="184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" descr=""/>
          <p:cNvPicPr/>
          <p:nvPr/>
        </p:nvPicPr>
        <p:blipFill>
          <a:blip r:embed="rId1"/>
          <a:stretch/>
        </p:blipFill>
        <p:spPr>
          <a:xfrm>
            <a:off x="2402640" y="14040"/>
            <a:ext cx="5314680" cy="755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CustomShape 1"/>
          <p:cNvSpPr/>
          <p:nvPr/>
        </p:nvSpPr>
        <p:spPr>
          <a:xfrm>
            <a:off x="519840" y="498960"/>
            <a:ext cx="9627120" cy="986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$ abyss-fac -G 1267403131 tt_16D1C3L12__abyss_64-?.fa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n       n:500   L50     LG50    NG50    min     N80     N50     N20     E-size  max     sum     name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17.02e6 400495  97124   400495  500     500     929     1797    3307    2389    40026   576.5e6 tt_16D1C3L12__abyss_64-1.fa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9269779 400495  97124   400495  500     500     929     1797    3307    2389    40026   576.5e6 tt_16D1C3L12__abyss_64-2.fa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8970038 386281  91280   386281  500     500     1008    1971    3663    2649    48544   597e6   tt_16D1C3L12__abyss_64-3.fa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3036    0       0       0       0       0       0       0       0       0       0       0       tt_16D1C3L12__abyss_64-4.fa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5148    0       0       0       0       0       0       0       0       0       0       0       tt_16D1C3L12__abyss_64-5.fa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8178432 310669  63719   310669  500     500     1495    2882    5772    4006    59732   633.7e6 tt_16D1C3L12__abyss_64-6.fa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150     23      9       23      519     519     675     918     1344    1079    2400    20808   tt_16D1C3L12__abyss_64-7.fa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8066430 203300  7924    203300  500     500     1783    15776   59085   34309   290392  632.8e6 tt_16D1C3L12__abyss_64-8.fa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$ abyss-fac -G 1267403131 tt_16D1C3L12__abyss_80-?.fa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n       n:500   L50     LG50    NG50    min     N80     N50     N20     E-size  max     sum     name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13.12e6 446607  100548  356890  643     500     968     2003    3865    2719    40026   684.4e6 tt_16D1C3L12__abyss_80-1.fa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7098314 446607  100548  356890  643     500     968     2003    3865    2719    40026   684.4e6 tt_16D1C3L12__abyss_80-2.fa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6781726 423529  92333   302719  757     500     1071    2247    4374    3073    48480   707.5e6 tt_16D1C3L12__abyss_80-3.fa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4693    0       0       0       0       0       0       0       0       0       0       0       tt_16D1C3L12__abyss_80-4.fa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6110    0       0       0       0       0       0       0       0       0       0       0       tt_16D1C3L12__abyss_80-5.fa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5820652 308849  55950   157302  1610    500     1887    3813    7894    5337    59232   755e6   tt_16D1C3L12__abyss_80-6.fa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308     99      34      99      501     501     707     977     1455    1144    2825    94745   tt_16D1C3L12__abyss_80-7.fa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5696462 191129  5702    43046   1934    500     2941    28235   91696   52410   565062  753.4e6 tt_16D1C3L12__abyss_80-8.fa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$ abyss-fac -G 1267403131 tt_16D1C3L12__abyss_96-?.fa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n       n:500   L50     LG50    NG50    min     N80     N50     N20     E-size  max     sum     name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10.67e6 480137  100288  266417  964     500     1006    2224    4498    3088    40026   779.6e6 tt_16D1C3L12__abyss_96-1.fa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5767063 480137  100288  266417  964     500     1006    2224    4498    3088    40026   779.6e6 tt_16D1C3L12__abyss_96-2.fa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5440940 445527  89508   221230  1188    500     1142    2565    5220    3560    57744   802.7e6 tt_16D1C3L12__abyss_96-3.fa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6539    0       0       0       0       0       0       0       0       0       0       0       tt_16D1C3L12__abyss_96-4.fa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6512    0       0       0       0       0       0       0       0       0       0       0       tt_16D1C3L12__abyss_96-5.fa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4474821 304908  49734   107774  2642    500     2204    4824    10075   6702    61751   854.7e6 tt_16D1C3L12__abyss_96-6.fa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515     208     68      208     501     501     722     1144    1782    1295    3032    218062  tt_16D1C3L12__abyss_96-7.fa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4344599 184154  4671    14726   10390   500     5460    40717   121439  70922   851373  852.6e6 tt_16D1C3L12__abyss_96-8.fa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$ abyss-fac -G 1267403131 tt_16D1C3L12__abyss_112-?.fa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n       n:500   L50     LG50    NG50    min     N80     N50     N20     E-size  max     sum     name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8861505 509781  99296   212832  1294    500     1031    2434    5108    3438    45517   864.1e6 tt_16D1C3L12__abyss_112-1.fa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4792535 509781  99296   212832  1294    500     1031    2434    5108    3438    45517   864.1e6 tt_16D1C3L12__abyss_112-2.fa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4462563 461389  85975   173733  1635    500     1207    2887    6078    4039    49970   884.7e6 tt_16D1C3L12__abyss_112-3.fa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8534    0       0       0       0       0       0       0       0       0       0       0       tt_16D1C3L12__abyss_112-4.fa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6145    0       0       0       0       0       0       0       0       0       0       0       tt_16D1C3L12__abyss_112-5.fa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3561326 305368  45960   82288   3652    500     2455    5703    11978   7851    79396   936.6e6 tt_16D1C3L12__abyss_112-6.fa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663     311     99      311     500     500     798     1193    1927    1362    3365    340199  tt_16D1C3L12__abyss_112-7.fa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3427972 184013  4178    9292    21190   500     7950    50996   146429  85078   664640  934.1e6 tt_16D1C3L12__abyss_112-8.fa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$ abyss-fac -G 1267403131 tt_16D1C3L12__abyss_128-?.fa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n       n:500   L50     LG50    NG50    min     N80     N50     N20     E-size  max     sum     name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7603647 540270  98987   178531  1617    500     1042    2609    5644    3732    45325   940.8e6 tt_16D1C3L12__abyss_128-1.fa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4164814 540270  98987   178531  1617    500     1042    2609    5644    3732    45325   940.8e6 tt_16D1C3L12__abyss_128-2.fa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3835048 475698  83169   143642  2074    500     1260    3192    6791    4462    56412   956e6   tt_16D1C3L12__abyss_128-3.fa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11372   0       0       0       0       0       0       0       0       0       0       0       tt_16D1C3L12__abyss_128-4.fa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5300    0       0       0       0       0       0       0       0       0       0       0       tt_16D1C3L12__abyss_128-5.fa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3011140 310186  43902   67976   4608    500     2643    6415    13450   8757    104425  1.006e9 tt_16D1C3L12__abyss_128-6.fa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772     429     133     429     500     500     786     1261    2004    1414    3662    482664  tt_16D1C3L12__abyss_128-7.fa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Liberation Mono;Courier New;Cousine;DejaVu Sans Mono"/>
                <a:ea typeface="DejaVu Sans"/>
              </a:rPr>
              <a:t>2876731 189115  4029    7223    30658   500     9361    56647   164847  94949   793681  1.003e9 tt_16D1C3L12__abyss_128-8.fa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</p:txBody>
      </p:sp>
      <p:sp>
        <p:nvSpPr>
          <p:cNvPr id="1448" name="CustomShape 2"/>
          <p:cNvSpPr/>
          <p:nvPr/>
        </p:nvSpPr>
        <p:spPr>
          <a:xfrm>
            <a:off x="273960" y="51480"/>
            <a:ext cx="9598680" cy="45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Several very good assemblies were prepared by abyss-2.0.2 using uncorrected reads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CustomShape 1"/>
          <p:cNvSpPr/>
          <p:nvPr/>
        </p:nvSpPr>
        <p:spPr>
          <a:xfrm>
            <a:off x="404280" y="974880"/>
            <a:ext cx="5780160" cy="525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tt_16D1C3L12__PE-only__ntCard_k32.histo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http://genomescope.org/analysis.php?code=85k6B5aH7tu2vRt7JNMp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tt_16D1C3L12__PE-only__ntCard_k64.histo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http://genomescope.org/analysis.php?code=BfNXYUjshZ8zWFk8JUf2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tt_16D1C3L12__PE-only__ntCard_k96.histo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http://genomescope.org/analysis.php?code=pJuy0fKxb5nXns6ynp4M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tt_16D1C3L12__PE-only__ntCard_k112.histo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http://genomescope.org/analysis.php?code=uIKzl6JvNnoeMPnRQlU6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tt_16D1C3L12__PE-only__ntCard_k128.histo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http://genomescope.org/analysis.php?code=HBnsyGEI1MNQDu1sB3fW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tt_16D1C3L12__PE-only__ntCard_k144.histo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http://genomescope.org/analysis.php?code=2ZkJ2eyTW83ZdmDl98mk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tt_16D1C3L12__PE-only__ntCard_k156.histo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http://genomescope.org/analysis.php?code=jXyExLoKD4kb5whTfgnO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450" name="CustomShape 2"/>
          <p:cNvSpPr/>
          <p:nvPr/>
        </p:nvSpPr>
        <p:spPr>
          <a:xfrm>
            <a:off x="456840" y="243720"/>
            <a:ext cx="8227080" cy="45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Original data calculated at GenomeScope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CustomShape 1"/>
          <p:cNvSpPr/>
          <p:nvPr/>
        </p:nvSpPr>
        <p:spPr>
          <a:xfrm>
            <a:off x="456840" y="243720"/>
            <a:ext cx="8227080" cy="45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Original data calculated at GenomeScope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2" name="CustomShape 2"/>
          <p:cNvSpPr/>
          <p:nvPr/>
        </p:nvSpPr>
        <p:spPr>
          <a:xfrm>
            <a:off x="381240" y="856080"/>
            <a:ext cx="7496640" cy="584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tt_16D1C3L12__PE_MP__ntCard_k32.histo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http://genomescope.org/analysis.php?code=3QqcfvLBKRwDtwi7S2X0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tt_16D1C3L12__PE_MP__ntCard_k64.histo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http://genomescope.org/analysis.php?code=ZFFBghIODiCvk3YTWauj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tt_16D1C3L12__PE_MP__ntCard_k96.histo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http://genomescope.org/analysis.php?code=zzWhjhQLbPrsr71ineYM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tt_16D1C3L12__PE_MP__ntCard_k112.histo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http://genomescope.org/analysis.php?code=L6DbOeQhq3dftKa7iMYK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tt_16D1C3L12__PE_MP__ntCard_k128.histo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http://genomescope.org/analysis.php?code=DS3L6FbjjuFsplV2hjdH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tt_16D1C3L12__PE_MP__ntCard_k144.histo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http://genomescope.org/analysis.php?code=C8RNj53qEnrgcYePakEM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tt_16D1C3L12__PE_MP__ntCard_k156.histo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http://genomescope.org/analysis.php?code=GuewGa4LH8oChATh8ICW</a:t>
            </a:r>
            <a:endParaRPr b="0" lang="en-US" sz="1300" spc="-1" strike="noStrike"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273960" y="853200"/>
            <a:ext cx="9508680" cy="654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RNA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Cyprinus_carpio/GCF_000951615.1_common_carp_genome_rna.fna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 75414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Cyprinus_carpio/GCF_000951615.1_common_carp_genome_rna_from_genomic.fna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77 014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Cobitinae/txid278169__nucest.fna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22 186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DNA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Cyprinus_carpio/GCF_000951615.1_common_carp_genome_genomic.fna</a:t>
            </a:r>
            <a:r>
              <a:rPr b="0" lang="en-US" sz="2400" spc="-1" strike="noStrike">
                <a:latin typeface="Arial"/>
              </a:rPr>
              <a:t>	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9 378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Cobitinae/txid278169__nuccore.fna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19 490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365400" y="243720"/>
            <a:ext cx="8502840" cy="46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Existing RNA and DNA sequences in public databases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456840" y="609480"/>
            <a:ext cx="9142920" cy="558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mtDNA genomes (16 541 bp)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elongatoides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biwae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choii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granoei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lutheri</a:t>
            </a:r>
            <a:r>
              <a:rPr b="0" lang="en-US" sz="2400" spc="-1" strike="noStrike">
                <a:latin typeface="Arial"/>
              </a:rPr>
              <a:t> mitochondrial DNA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matsubarai</a:t>
            </a:r>
            <a:r>
              <a:rPr b="0" lang="en-US" sz="2400" spc="-1" strike="noStrike">
                <a:latin typeface="Arial"/>
              </a:rPr>
              <a:t> voucher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minamorii minamorii</a:t>
            </a:r>
            <a:r>
              <a:rPr b="0" lang="en-US" sz="2400" spc="-1" strike="noStrike">
                <a:latin typeface="Arial"/>
              </a:rPr>
              <a:t> mitochondrial DNA,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minamorii tokaiensis</a:t>
            </a:r>
            <a:r>
              <a:rPr b="0" lang="en-US" sz="2400" spc="-1" strike="noStrike">
                <a:latin typeface="Arial"/>
              </a:rPr>
              <a:t> mitochondrial DNA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sinensis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striata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striata striata</a:t>
            </a:r>
            <a:r>
              <a:rPr b="0" lang="en-US" sz="2400" spc="-1" strike="noStrike">
                <a:latin typeface="Arial"/>
              </a:rPr>
              <a:t> mitochondrial DNA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Cobitis takatsuensis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latin typeface="Arial"/>
              </a:rPr>
              <a:t>Sarcocheilichthys variegatus microoculus</a:t>
            </a:r>
            <a:r>
              <a:rPr b="0" lang="en-US" sz="2400" spc="-1" strike="noStrike">
                <a:latin typeface="Arial"/>
              </a:rPr>
              <a:t> mitochondrion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273960" y="365400"/>
            <a:ext cx="9417240" cy="46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Sequence datasets of the Cobitis (fish) genome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91440" y="1096920"/>
            <a:ext cx="9782640" cy="34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Illumina 2x250nt reads paired-end, inserts ~600bp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Illumina 2x250nt reads mate-pair: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5kbp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8kbp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5kbp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639720" y="365400"/>
            <a:ext cx="8868600" cy="46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</a:rPr>
              <a:t>Quality control steps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365400" y="1462680"/>
            <a:ext cx="9325800" cy="319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raw vs. trimmed FASTQ files can inspected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FASTQC/MultiQC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trimmomatic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KAT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assembled unitigs/contigs/scaffolds can be inspected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ntCard/jellyfish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GenomeScope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	</a:t>
            </a:r>
            <a:r>
              <a:rPr b="0" lang="en-US" sz="2400" spc="-1" strike="noStrike">
                <a:latin typeface="Arial"/>
              </a:rPr>
              <a:t>KAT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273960" y="147600"/>
            <a:ext cx="9508680" cy="76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Arial"/>
                <a:ea typeface="AR PL New Sung"/>
              </a:rPr>
              <a:t>Basic quality-control checks, PE2016 vs. PE2017 libraries,</a:t>
            </a:r>
            <a:br/>
            <a:r>
              <a:rPr b="1" lang="en-US" sz="2400" spc="-1" strike="noStrike">
                <a:latin typeface="Arial"/>
                <a:ea typeface="AR PL New Sung"/>
              </a:rPr>
              <a:t>kmer freq. vs. kmer freq.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91440" y="982080"/>
            <a:ext cx="9600840" cy="6577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3437</TotalTime>
  <Application>LibreOffice/6.0.4.2$Linux_X86_64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2018-04-25T22:42:17Z</dcterms:created>
  <dc:creator>Martin Mokrejs</dc:creator>
  <dc:description/>
  <dc:language>en-US</dc:language>
  <cp:lastModifiedBy>Martin Mokrejs</cp:lastModifiedBy>
  <dcterms:modified xsi:type="dcterms:W3CDTF">2018-06-13T10:14:29Z</dcterms:modified>
  <cp:revision>96</cp:revision>
  <dc:subject/>
  <dc:title/>
</cp:coreProperties>
</file>