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61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67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1DAAE2"/>
    <a:srgbClr val="FAC752"/>
    <a:srgbClr val="C55B7C"/>
    <a:srgbClr val="9CB750"/>
    <a:srgbClr val="D9D9D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 noProof="0" dirty="0">
                <a:effectLst/>
              </a:rPr>
              <a:t>Aneuploidy samples</a:t>
            </a:r>
            <a:endParaRPr lang="en-US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1DAA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A9-4836-947A-1C6092A33214}"/>
              </c:ext>
            </c:extLst>
          </c:dPt>
          <c:dPt>
            <c:idx val="1"/>
            <c:bubble3D val="0"/>
            <c:spPr>
              <a:solidFill>
                <a:srgbClr val="9CB7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A9-4836-947A-1C6092A33214}"/>
              </c:ext>
            </c:extLst>
          </c:dPt>
          <c:dLbls>
            <c:dLbl>
              <c:idx val="0"/>
              <c:layout>
                <c:manualLayout>
                  <c:x val="-3.5401475340224323E-2"/>
                  <c:y val="-0.22578829928995425"/>
                </c:manualLayout>
              </c:layout>
              <c:tx>
                <c:rich>
                  <a:bodyPr/>
                  <a:lstStyle/>
                  <a:p>
                    <a:fld id="{553B8A05-0171-4EE4-AD00-A9FD357E7E56}" type="VALU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samples in total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76536812733629"/>
                      <c:h val="0.230774641557802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A9-4836-947A-1C6092A33214}"/>
                </c:ext>
              </c:extLst>
            </c:dLbl>
            <c:dLbl>
              <c:idx val="1"/>
              <c:layout>
                <c:manualLayout>
                  <c:x val="0.30681278628194381"/>
                  <c:y val="1.61294104314592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27 </a:t>
                    </a:r>
                    <a:fld id="{96E01C60-6DEC-43B0-AD6F-74EDD009637D}" type="CATEGORYNAM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[NÁZEV KATEGORIE]</a:t>
                    </a:fld>
                    <a:r>
                      <a:rPr lang="en-US" dirty="0"/>
                      <a:t>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496979414800916"/>
                      <c:h val="0.116628044658244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A9-4836-947A-1C6092A33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all samples</c:v>
                </c:pt>
                <c:pt idx="1">
                  <c:v>aneuploidy sample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1823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B-43D8-9696-28525C6F4FF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noProof="0" dirty="0"/>
              <a:t>Type of aneuploidy</a:t>
            </a:r>
          </a:p>
        </c:rich>
      </c:tx>
      <c:layout>
        <c:manualLayout>
          <c:xMode val="edge"/>
          <c:yMode val="edge"/>
          <c:x val="0.13442490420404765"/>
          <c:y val="7.1627967116970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1DAA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01-4484-9D15-0E29B30E546A}"/>
              </c:ext>
            </c:extLst>
          </c:dPt>
          <c:dPt>
            <c:idx val="1"/>
            <c:bubble3D val="0"/>
            <c:spPr>
              <a:solidFill>
                <a:srgbClr val="9CB7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01-4484-9D15-0E29B30E546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201-4484-9D15-0E29B30E546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01-4484-9D15-0E29B30E546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B4269D5-9A54-4FAB-A069-C66F53DE89BB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E297657A-DCE5-45E7-9906-4E2D03BBB3F1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01-4484-9D15-0E29B30E54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491FF32-46C2-4C8B-A005-42E5A361C843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2562253C-4F3D-47DA-BAD6-7C794D9CEDC8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01-4484-9D15-0E29B30E54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14219F8-8D11-4FFD-8488-8840BE447F83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041152E9-8F22-4C23-901B-D801F01B161F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01-4484-9D15-0E29B30E54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E3ADF2B-D0BD-46D0-8BC9-2AD8CD0EBBB3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422A6D3-7487-4C30-8FAF-7786F34FAE80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01-4484-9D15-0E29B30E5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T21</c:v>
                </c:pt>
                <c:pt idx="1">
                  <c:v>T18</c:v>
                </c:pt>
                <c:pt idx="2">
                  <c:v>T13</c:v>
                </c:pt>
                <c:pt idx="3">
                  <c:v>others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01-4484-9D15-0E29B30E546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 dirty="0"/>
              <a:t>Aneuploidy detection</a:t>
            </a:r>
          </a:p>
        </c:rich>
      </c:tx>
      <c:layout>
        <c:manualLayout>
          <c:xMode val="edge"/>
          <c:yMode val="edge"/>
          <c:x val="0.16874052824700134"/>
          <c:y val="1.9851582069488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1DAA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3F-4898-AA65-FBE4A965A20A}"/>
              </c:ext>
            </c:extLst>
          </c:dPt>
          <c:dPt>
            <c:idx val="1"/>
            <c:bubble3D val="0"/>
            <c:spPr>
              <a:solidFill>
                <a:srgbClr val="9CB7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3F-4898-AA65-FBE4A965A20A}"/>
              </c:ext>
            </c:extLst>
          </c:dPt>
          <c:dLbls>
            <c:dLbl>
              <c:idx val="0"/>
              <c:layout>
                <c:manualLayout>
                  <c:x val="-3.9334972600249566E-3"/>
                  <c:y val="-0.21089961273783797"/>
                </c:manualLayout>
              </c:layout>
              <c:tx>
                <c:rich>
                  <a:bodyPr/>
                  <a:lstStyle/>
                  <a:p>
                    <a:fld id="{553B8A05-0171-4EE4-AD00-A9FD357E7E56}" type="VALU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samples in total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76536812733629"/>
                      <c:h val="0.230774641557802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3F-4898-AA65-FBE4A965A20A}"/>
                </c:ext>
              </c:extLst>
            </c:dLbl>
            <c:dLbl>
              <c:idx val="1"/>
              <c:layout>
                <c:manualLayout>
                  <c:x val="0.12783866095080992"/>
                  <c:y val="2.10923059488313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</a:t>
                    </a:r>
                    <a:fld id="{96E01C60-6DEC-43B0-AD6F-74EDD009637D}" type="CATEGORYNAM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[NÁZEV KATEGORIE]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6225270458909"/>
                      <c:h val="0.116628044658244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3F-4898-AA65-FBE4A965A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all samples</c:v>
                </c:pt>
                <c:pt idx="1">
                  <c:v>FN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1823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3F-4898-AA65-FBE4A965A20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S</a:t>
            </a:r>
            <a:r>
              <a:rPr lang="en-US" dirty="0"/>
              <a:t>ex of fetus</a:t>
            </a:r>
          </a:p>
        </c:rich>
      </c:tx>
      <c:layout>
        <c:manualLayout>
          <c:xMode val="edge"/>
          <c:yMode val="edge"/>
          <c:x val="0.33241334923663834"/>
          <c:y val="1.9851582069488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sex of fetus</c:v>
                </c:pt>
              </c:strCache>
            </c:strRef>
          </c:tx>
          <c:dPt>
            <c:idx val="0"/>
            <c:bubble3D val="0"/>
            <c:spPr>
              <a:solidFill>
                <a:srgbClr val="1DAA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05-4D7D-9EB5-3E3572C70C07}"/>
              </c:ext>
            </c:extLst>
          </c:dPt>
          <c:dPt>
            <c:idx val="1"/>
            <c:bubble3D val="0"/>
            <c:spPr>
              <a:solidFill>
                <a:srgbClr val="9CB7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05-4D7D-9EB5-3E3572C70C07}"/>
              </c:ext>
            </c:extLst>
          </c:dPt>
          <c:dLbls>
            <c:dLbl>
              <c:idx val="0"/>
              <c:layout>
                <c:manualLayout>
                  <c:x val="-3.6056641687493496E-17"/>
                  <c:y val="-0.2009738217030938"/>
                </c:manualLayout>
              </c:layout>
              <c:tx>
                <c:rich>
                  <a:bodyPr/>
                  <a:lstStyle/>
                  <a:p>
                    <a:fld id="{553B8A05-0171-4EE4-AD00-A9FD357E7E56}" type="VALUE">
                      <a:rPr lang="en-US" baseline="0" smtClean="0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samples in total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76536812733629"/>
                      <c:h val="0.230774641557802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05-4D7D-9EB5-3E3572C70C07}"/>
                </c:ext>
              </c:extLst>
            </c:dLbl>
            <c:dLbl>
              <c:idx val="1"/>
              <c:layout>
                <c:manualLayout>
                  <c:x val="0.29107879724184405"/>
                  <c:y val="3.34995447422616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 </a:t>
                    </a:r>
                    <a:fld id="{96E01C60-6DEC-43B0-AD6F-74EDD009637D}" type="CATEGORYNAM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[NÁZEV KATEGORIE]</a:t>
                    </a:fld>
                    <a:r>
                      <a:rPr lang="en-US" dirty="0"/>
                      <a:t>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23088730716183"/>
                      <c:h val="0.11166514914087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905-4D7D-9EB5-3E3572C70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all samples</c:v>
                </c:pt>
                <c:pt idx="1">
                  <c:v>misclassified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1823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05-4D7D-9EB5-3E3572C70C0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27DA8-B3E8-49D0-AE5B-1FF43619977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F6E0ED0-6751-4C0F-AE0D-7F38C0152336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 err="1"/>
            <a:t>SeqFF</a:t>
          </a:r>
          <a:endParaRPr lang="cs-CZ" dirty="0"/>
        </a:p>
      </dgm:t>
    </dgm:pt>
    <dgm:pt modelId="{B8C8998C-A4A7-4BD9-B613-A7018FB04124}" type="parTrans" cxnId="{34C29BC4-FAB8-4267-B15B-0752DE5ADD58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B880D13F-627C-40FD-A4E1-45F1577D7C98}" type="sibTrans" cxnId="{34C29BC4-FAB8-4267-B15B-0752DE5ADD58}">
      <dgm:prSet/>
      <dgm:spPr/>
      <dgm:t>
        <a:bodyPr/>
        <a:lstStyle/>
        <a:p>
          <a:endParaRPr lang="cs-CZ"/>
        </a:p>
      </dgm:t>
    </dgm:pt>
    <dgm:pt modelId="{134AD71C-DCDF-44C1-B74D-51C25E8875DA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/>
            <a:t>Male fetus</a:t>
          </a:r>
        </a:p>
      </dgm:t>
    </dgm:pt>
    <dgm:pt modelId="{D22587C7-6FC1-4272-A76F-880494B06A5C}" type="parTrans" cxnId="{39A50639-2D76-4960-BD00-F9B830089472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D7E25648-4382-4CC5-A215-27FDA1EB317D}" type="sibTrans" cxnId="{39A50639-2D76-4960-BD00-F9B830089472}">
      <dgm:prSet/>
      <dgm:spPr/>
      <dgm:t>
        <a:bodyPr/>
        <a:lstStyle/>
        <a:p>
          <a:endParaRPr lang="cs-CZ"/>
        </a:p>
      </dgm:t>
    </dgm:pt>
    <dgm:pt modelId="{F4147CEE-3E97-4FDE-A621-A8A09BC595B9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en-US" noProof="0" dirty="0"/>
            <a:t>Female fetus</a:t>
          </a:r>
        </a:p>
      </dgm:t>
    </dgm:pt>
    <dgm:pt modelId="{ECA15FBD-5EC7-460E-B380-F720515F724F}" type="parTrans" cxnId="{B4F5C642-DB53-447A-93BC-1965F7DB894C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1F309B16-289E-429A-B3DD-E918F78DEF44}" type="sibTrans" cxnId="{B4F5C642-DB53-447A-93BC-1965F7DB894C}">
      <dgm:prSet/>
      <dgm:spPr/>
      <dgm:t>
        <a:bodyPr/>
        <a:lstStyle/>
        <a:p>
          <a:endParaRPr lang="cs-CZ"/>
        </a:p>
      </dgm:t>
    </dgm:pt>
    <dgm:pt modelId="{138FC286-3793-4259-B2CB-D035E94DD0EA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 err="1"/>
            <a:t>ComboFF</a:t>
          </a:r>
          <a:endParaRPr lang="cs-CZ" dirty="0"/>
        </a:p>
      </dgm:t>
    </dgm:pt>
    <dgm:pt modelId="{314E72F6-BF94-4060-B2E0-81C1763C1D33}" type="parTrans" cxnId="{AFDCBA2B-E333-42D3-B398-8E4D3E4BC903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45D1C008-A371-44A0-BF55-2792EE5F2FA7}" type="sibTrans" cxnId="{AFDCBA2B-E333-42D3-B398-8E4D3E4BC903}">
      <dgm:prSet/>
      <dgm:spPr/>
      <dgm:t>
        <a:bodyPr/>
        <a:lstStyle/>
        <a:p>
          <a:endParaRPr lang="cs-CZ"/>
        </a:p>
      </dgm:t>
    </dgm:pt>
    <dgm:pt modelId="{233BA5EA-6B40-4D68-9971-702E4E8B59AC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/>
            <a:t>DEFRAG</a:t>
          </a:r>
        </a:p>
      </dgm:t>
    </dgm:pt>
    <dgm:pt modelId="{47AF3552-4046-44FE-96BC-AE11B9EDBA3D}" type="parTrans" cxnId="{AFBF8016-6C0A-424C-8DCE-253EFD6DD621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769EA13C-313B-49FB-A73B-9003789E7D5B}" type="sibTrans" cxnId="{AFBF8016-6C0A-424C-8DCE-253EFD6DD621}">
      <dgm:prSet/>
      <dgm:spPr/>
      <dgm:t>
        <a:bodyPr/>
        <a:lstStyle/>
        <a:p>
          <a:endParaRPr lang="cs-CZ"/>
        </a:p>
      </dgm:t>
    </dgm:pt>
    <dgm:pt modelId="{06853E56-8E56-47A4-AFDC-5944C85C5D2F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/>
            <a:t>FF</a:t>
          </a:r>
        </a:p>
      </dgm:t>
    </dgm:pt>
    <dgm:pt modelId="{6B0B7F17-4A3E-4302-AC6E-F3A4E1FACA36}" type="parTrans" cxnId="{CFACD673-9AB3-4BE8-963D-F4A3571F2CC3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60076018-0F22-49BA-9DBE-CA5C3634C993}" type="sibTrans" cxnId="{CFACD673-9AB3-4BE8-963D-F4A3571F2CC3}">
      <dgm:prSet/>
      <dgm:spPr/>
      <dgm:t>
        <a:bodyPr/>
        <a:lstStyle/>
        <a:p>
          <a:endParaRPr lang="cs-CZ"/>
        </a:p>
      </dgm:t>
    </dgm:pt>
    <dgm:pt modelId="{8783059C-6CA2-4AFA-9A31-3465BE6DD3E2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/>
            <a:t>FF</a:t>
          </a:r>
        </a:p>
      </dgm:t>
    </dgm:pt>
    <dgm:pt modelId="{75E9EC72-81D0-4964-9003-B2EC8409F798}" type="parTrans" cxnId="{A7DB93E4-7F74-4ED0-85AC-18B81F34E4FC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4BCB3770-B2CD-44AB-8B77-830E66166B2E}" type="sibTrans" cxnId="{A7DB93E4-7F74-4ED0-85AC-18B81F34E4FC}">
      <dgm:prSet/>
      <dgm:spPr/>
      <dgm:t>
        <a:bodyPr/>
        <a:lstStyle/>
        <a:p>
          <a:endParaRPr lang="cs-CZ"/>
        </a:p>
      </dgm:t>
    </dgm:pt>
    <dgm:pt modelId="{6023A98D-656A-4C41-9076-83D7C466F7CB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/>
            <a:t>FF</a:t>
          </a:r>
        </a:p>
      </dgm:t>
    </dgm:pt>
    <dgm:pt modelId="{FE2051C6-2237-498C-B173-26958E658C49}" type="parTrans" cxnId="{F2B601E0-1602-4FFF-B74F-27003AF18AFA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F64102A2-526C-4440-AEFF-6C5BBB5BB240}" type="sibTrans" cxnId="{F2B601E0-1602-4FFF-B74F-27003AF18AFA}">
      <dgm:prSet/>
      <dgm:spPr/>
      <dgm:t>
        <a:bodyPr/>
        <a:lstStyle/>
        <a:p>
          <a:endParaRPr lang="cs-CZ"/>
        </a:p>
      </dgm:t>
    </dgm:pt>
    <dgm:pt modelId="{FE0D021F-A165-4A38-859B-5F7C45912B69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/>
            <a:t>NGS data</a:t>
          </a:r>
        </a:p>
      </dgm:t>
    </dgm:pt>
    <dgm:pt modelId="{BAD90277-F500-419D-B0C3-A63ADAF1C610}" type="sibTrans" cxnId="{B16DEF64-D3A2-4439-AA07-68269574EF45}">
      <dgm:prSet/>
      <dgm:spPr/>
      <dgm:t>
        <a:bodyPr/>
        <a:lstStyle/>
        <a:p>
          <a:endParaRPr lang="cs-CZ"/>
        </a:p>
      </dgm:t>
    </dgm:pt>
    <dgm:pt modelId="{25702929-1786-487E-86E5-A8B653176521}" type="parTrans" cxnId="{B16DEF64-D3A2-4439-AA07-68269574EF45}">
      <dgm:prSet/>
      <dgm:spPr/>
      <dgm:t>
        <a:bodyPr/>
        <a:lstStyle/>
        <a:p>
          <a:endParaRPr lang="cs-CZ"/>
        </a:p>
      </dgm:t>
    </dgm:pt>
    <dgm:pt modelId="{179B282B-35DE-484F-8927-60A1531B6F3B}" type="pres">
      <dgm:prSet presAssocID="{82427DA8-B3E8-49D0-AE5B-1FF43619977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FA28CE-DD36-48EB-8EED-0215D2FF825D}" type="pres">
      <dgm:prSet presAssocID="{82427DA8-B3E8-49D0-AE5B-1FF436199777}" presName="hierFlow" presStyleCnt="0"/>
      <dgm:spPr/>
    </dgm:pt>
    <dgm:pt modelId="{EE67A0FD-D00A-4C42-B808-66DD49A241F1}" type="pres">
      <dgm:prSet presAssocID="{82427DA8-B3E8-49D0-AE5B-1FF43619977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5073B6-6205-45A2-A52B-165650DBF828}" type="pres">
      <dgm:prSet presAssocID="{FE0D021F-A165-4A38-859B-5F7C45912B69}" presName="Name14" presStyleCnt="0"/>
      <dgm:spPr/>
    </dgm:pt>
    <dgm:pt modelId="{8AA967D6-C861-40D0-8F9F-EF99484E2062}" type="pres">
      <dgm:prSet presAssocID="{FE0D021F-A165-4A38-859B-5F7C45912B69}" presName="level1Shape" presStyleLbl="node0" presStyleIdx="0" presStyleCnt="1">
        <dgm:presLayoutVars>
          <dgm:chPref val="3"/>
        </dgm:presLayoutVars>
      </dgm:prSet>
      <dgm:spPr/>
    </dgm:pt>
    <dgm:pt modelId="{EA5E2B8A-DB8E-47AB-BA01-883DF6A2BAA5}" type="pres">
      <dgm:prSet presAssocID="{FE0D021F-A165-4A38-859B-5F7C45912B69}" presName="hierChild2" presStyleCnt="0"/>
      <dgm:spPr/>
    </dgm:pt>
    <dgm:pt modelId="{B59442B5-E3D1-4CD6-99E3-52E406502B7E}" type="pres">
      <dgm:prSet presAssocID="{D22587C7-6FC1-4272-A76F-880494B06A5C}" presName="Name19" presStyleLbl="parChTrans1D2" presStyleIdx="0" presStyleCnt="2"/>
      <dgm:spPr/>
    </dgm:pt>
    <dgm:pt modelId="{557588F1-82F1-4091-AE6E-24CE981A3242}" type="pres">
      <dgm:prSet presAssocID="{134AD71C-DCDF-44C1-B74D-51C25E8875DA}" presName="Name21" presStyleCnt="0"/>
      <dgm:spPr/>
    </dgm:pt>
    <dgm:pt modelId="{57C732AF-25E0-4384-BA82-7FE69D08F73F}" type="pres">
      <dgm:prSet presAssocID="{134AD71C-DCDF-44C1-B74D-51C25E8875DA}" presName="level2Shape" presStyleLbl="node2" presStyleIdx="0" presStyleCnt="2"/>
      <dgm:spPr/>
    </dgm:pt>
    <dgm:pt modelId="{ED1669AA-1B24-44F5-94B9-90A8808C291D}" type="pres">
      <dgm:prSet presAssocID="{134AD71C-DCDF-44C1-B74D-51C25E8875DA}" presName="hierChild3" presStyleCnt="0"/>
      <dgm:spPr/>
    </dgm:pt>
    <dgm:pt modelId="{2ACBAEAB-5F19-4705-A05B-D7CB0FEE8ADA}" type="pres">
      <dgm:prSet presAssocID="{47AF3552-4046-44FE-96BC-AE11B9EDBA3D}" presName="Name19" presStyleLbl="parChTrans1D3" presStyleIdx="0" presStyleCnt="3"/>
      <dgm:spPr/>
    </dgm:pt>
    <dgm:pt modelId="{794F65B7-EDE6-4BF2-8B00-2DF32D2DCFC7}" type="pres">
      <dgm:prSet presAssocID="{233BA5EA-6B40-4D68-9971-702E4E8B59AC}" presName="Name21" presStyleCnt="0"/>
      <dgm:spPr/>
    </dgm:pt>
    <dgm:pt modelId="{3AECAF27-99C5-4976-97BA-1D70876D2B0F}" type="pres">
      <dgm:prSet presAssocID="{233BA5EA-6B40-4D68-9971-702E4E8B59AC}" presName="level2Shape" presStyleLbl="node3" presStyleIdx="0" presStyleCnt="3"/>
      <dgm:spPr/>
    </dgm:pt>
    <dgm:pt modelId="{6CBFD813-A1D6-453C-8E03-16163F7D33BD}" type="pres">
      <dgm:prSet presAssocID="{233BA5EA-6B40-4D68-9971-702E4E8B59AC}" presName="hierChild3" presStyleCnt="0"/>
      <dgm:spPr/>
    </dgm:pt>
    <dgm:pt modelId="{C2CB1B85-6073-4512-9995-94290DDCB0FD}" type="pres">
      <dgm:prSet presAssocID="{6B0B7F17-4A3E-4302-AC6E-F3A4E1FACA36}" presName="Name19" presStyleLbl="parChTrans1D4" presStyleIdx="0" presStyleCnt="3"/>
      <dgm:spPr/>
    </dgm:pt>
    <dgm:pt modelId="{EAA046D1-3896-45DF-8AE4-08AC49F3A701}" type="pres">
      <dgm:prSet presAssocID="{06853E56-8E56-47A4-AFDC-5944C85C5D2F}" presName="Name21" presStyleCnt="0"/>
      <dgm:spPr/>
    </dgm:pt>
    <dgm:pt modelId="{FC377DC0-A9F8-49B8-AAEB-9203CCCD5104}" type="pres">
      <dgm:prSet presAssocID="{06853E56-8E56-47A4-AFDC-5944C85C5D2F}" presName="level2Shape" presStyleLbl="node4" presStyleIdx="0" presStyleCnt="3"/>
      <dgm:spPr/>
    </dgm:pt>
    <dgm:pt modelId="{38F45B05-7C00-45E9-AC58-F2ABACD553B5}" type="pres">
      <dgm:prSet presAssocID="{06853E56-8E56-47A4-AFDC-5944C85C5D2F}" presName="hierChild3" presStyleCnt="0"/>
      <dgm:spPr/>
    </dgm:pt>
    <dgm:pt modelId="{07F62C89-35C7-457F-B200-89D274485887}" type="pres">
      <dgm:prSet presAssocID="{ECA15FBD-5EC7-460E-B380-F720515F724F}" presName="Name19" presStyleLbl="parChTrans1D2" presStyleIdx="1" presStyleCnt="2"/>
      <dgm:spPr/>
    </dgm:pt>
    <dgm:pt modelId="{472B964B-60CD-4755-AB1B-E4F895B55CCF}" type="pres">
      <dgm:prSet presAssocID="{F4147CEE-3E97-4FDE-A621-A8A09BC595B9}" presName="Name21" presStyleCnt="0"/>
      <dgm:spPr/>
    </dgm:pt>
    <dgm:pt modelId="{A86E2120-49AB-4269-8204-BD995BAC73B0}" type="pres">
      <dgm:prSet presAssocID="{F4147CEE-3E97-4FDE-A621-A8A09BC595B9}" presName="level2Shape" presStyleLbl="node2" presStyleIdx="1" presStyleCnt="2"/>
      <dgm:spPr/>
    </dgm:pt>
    <dgm:pt modelId="{0A4F22AB-9C4B-4792-AFB1-CC2FB0DB9B05}" type="pres">
      <dgm:prSet presAssocID="{F4147CEE-3E97-4FDE-A621-A8A09BC595B9}" presName="hierChild3" presStyleCnt="0"/>
      <dgm:spPr/>
    </dgm:pt>
    <dgm:pt modelId="{385809EE-3B2D-4184-BB32-28DED770EC77}" type="pres">
      <dgm:prSet presAssocID="{B8C8998C-A4A7-4BD9-B613-A7018FB04124}" presName="Name19" presStyleLbl="parChTrans1D3" presStyleIdx="1" presStyleCnt="3"/>
      <dgm:spPr/>
    </dgm:pt>
    <dgm:pt modelId="{0927C1F3-EAB5-4A77-9FDE-ED0B5BFB589E}" type="pres">
      <dgm:prSet presAssocID="{0F6E0ED0-6751-4C0F-AE0D-7F38C0152336}" presName="Name21" presStyleCnt="0"/>
      <dgm:spPr/>
    </dgm:pt>
    <dgm:pt modelId="{31BA8CC3-9C15-46E1-9C97-DCCF819FC465}" type="pres">
      <dgm:prSet presAssocID="{0F6E0ED0-6751-4C0F-AE0D-7F38C0152336}" presName="level2Shape" presStyleLbl="node3" presStyleIdx="1" presStyleCnt="3"/>
      <dgm:spPr/>
    </dgm:pt>
    <dgm:pt modelId="{80F90931-3E9C-443A-A341-EB6636A8CDE4}" type="pres">
      <dgm:prSet presAssocID="{0F6E0ED0-6751-4C0F-AE0D-7F38C0152336}" presName="hierChild3" presStyleCnt="0"/>
      <dgm:spPr/>
    </dgm:pt>
    <dgm:pt modelId="{0FF929AE-B160-4545-9A08-F1ABD721CC84}" type="pres">
      <dgm:prSet presAssocID="{FE2051C6-2237-498C-B173-26958E658C49}" presName="Name19" presStyleLbl="parChTrans1D4" presStyleIdx="1" presStyleCnt="3"/>
      <dgm:spPr/>
    </dgm:pt>
    <dgm:pt modelId="{42E67A9D-3F99-443D-AA83-B4A8428B04D9}" type="pres">
      <dgm:prSet presAssocID="{6023A98D-656A-4C41-9076-83D7C466F7CB}" presName="Name21" presStyleCnt="0"/>
      <dgm:spPr/>
    </dgm:pt>
    <dgm:pt modelId="{133B3B16-4823-4C4F-BF58-F95680098810}" type="pres">
      <dgm:prSet presAssocID="{6023A98D-656A-4C41-9076-83D7C466F7CB}" presName="level2Shape" presStyleLbl="node4" presStyleIdx="1" presStyleCnt="3" custLinFactNeighborX="67700" custLinFactNeighborY="-915"/>
      <dgm:spPr/>
    </dgm:pt>
    <dgm:pt modelId="{1F039819-16FB-402B-A6D2-D83551247D11}" type="pres">
      <dgm:prSet presAssocID="{6023A98D-656A-4C41-9076-83D7C466F7CB}" presName="hierChild3" presStyleCnt="0"/>
      <dgm:spPr/>
    </dgm:pt>
    <dgm:pt modelId="{B8103F18-37B7-4EC7-8DA0-F60E0C4D39B0}" type="pres">
      <dgm:prSet presAssocID="{314E72F6-BF94-4060-B2E0-81C1763C1D33}" presName="Name19" presStyleLbl="parChTrans1D3" presStyleIdx="2" presStyleCnt="3"/>
      <dgm:spPr/>
    </dgm:pt>
    <dgm:pt modelId="{16298C75-7DBC-4EC4-9493-580B88754782}" type="pres">
      <dgm:prSet presAssocID="{138FC286-3793-4259-B2CB-D035E94DD0EA}" presName="Name21" presStyleCnt="0"/>
      <dgm:spPr/>
    </dgm:pt>
    <dgm:pt modelId="{8107B0F1-8680-4B26-87FE-0E29AAF577DC}" type="pres">
      <dgm:prSet presAssocID="{138FC286-3793-4259-B2CB-D035E94DD0EA}" presName="level2Shape" presStyleLbl="node3" presStyleIdx="2" presStyleCnt="3"/>
      <dgm:spPr/>
    </dgm:pt>
    <dgm:pt modelId="{EDF7B247-9F09-4BF1-9D2D-71BF7734948B}" type="pres">
      <dgm:prSet presAssocID="{138FC286-3793-4259-B2CB-D035E94DD0EA}" presName="hierChild3" presStyleCnt="0"/>
      <dgm:spPr/>
    </dgm:pt>
    <dgm:pt modelId="{585D3740-9550-4B89-85CC-81BDF1982478}" type="pres">
      <dgm:prSet presAssocID="{75E9EC72-81D0-4964-9003-B2EC8409F798}" presName="Name19" presStyleLbl="parChTrans1D4" presStyleIdx="2" presStyleCnt="3"/>
      <dgm:spPr/>
    </dgm:pt>
    <dgm:pt modelId="{6A0D3F82-438C-4407-93AE-C88F677D51CA}" type="pres">
      <dgm:prSet presAssocID="{8783059C-6CA2-4AFA-9A31-3465BE6DD3E2}" presName="Name21" presStyleCnt="0"/>
      <dgm:spPr/>
    </dgm:pt>
    <dgm:pt modelId="{C79D68EE-630C-4570-8864-0D61BD4A057E}" type="pres">
      <dgm:prSet presAssocID="{8783059C-6CA2-4AFA-9A31-3465BE6DD3E2}" presName="level2Shape" presStyleLbl="node4" presStyleIdx="2" presStyleCnt="3" custLinFactNeighborX="-62210" custLinFactNeighborY="-991"/>
      <dgm:spPr/>
    </dgm:pt>
    <dgm:pt modelId="{22566BEA-1C51-4A78-BCEB-5C8979FC0CC6}" type="pres">
      <dgm:prSet presAssocID="{8783059C-6CA2-4AFA-9A31-3465BE6DD3E2}" presName="hierChild3" presStyleCnt="0"/>
      <dgm:spPr/>
    </dgm:pt>
    <dgm:pt modelId="{3BAFA16B-D14D-46D6-A6C7-C261F5F51B89}" type="pres">
      <dgm:prSet presAssocID="{82427DA8-B3E8-49D0-AE5B-1FF436199777}" presName="bgShapesFlow" presStyleCnt="0"/>
      <dgm:spPr/>
    </dgm:pt>
  </dgm:ptLst>
  <dgm:cxnLst>
    <dgm:cxn modelId="{42007203-73B8-4554-AE70-99B0DAD95DEC}" type="presOf" srcId="{ECA15FBD-5EC7-460E-B380-F720515F724F}" destId="{07F62C89-35C7-457F-B200-89D274485887}" srcOrd="0" destOrd="0" presId="urn:microsoft.com/office/officeart/2005/8/layout/hierarchy6"/>
    <dgm:cxn modelId="{50627804-E5DB-4F1A-935E-7565F5D8F6D6}" type="presOf" srcId="{8783059C-6CA2-4AFA-9A31-3465BE6DD3E2}" destId="{C79D68EE-630C-4570-8864-0D61BD4A057E}" srcOrd="0" destOrd="0" presId="urn:microsoft.com/office/officeart/2005/8/layout/hierarchy6"/>
    <dgm:cxn modelId="{E217E004-AC4D-47F4-966D-4F7F22CAD88D}" type="presOf" srcId="{75E9EC72-81D0-4964-9003-B2EC8409F798}" destId="{585D3740-9550-4B89-85CC-81BDF1982478}" srcOrd="0" destOrd="0" presId="urn:microsoft.com/office/officeart/2005/8/layout/hierarchy6"/>
    <dgm:cxn modelId="{3ACE7B11-E038-4958-9315-F248AA8C5085}" type="presOf" srcId="{FE2051C6-2237-498C-B173-26958E658C49}" destId="{0FF929AE-B160-4545-9A08-F1ABD721CC84}" srcOrd="0" destOrd="0" presId="urn:microsoft.com/office/officeart/2005/8/layout/hierarchy6"/>
    <dgm:cxn modelId="{AFBF8016-6C0A-424C-8DCE-253EFD6DD621}" srcId="{134AD71C-DCDF-44C1-B74D-51C25E8875DA}" destId="{233BA5EA-6B40-4D68-9971-702E4E8B59AC}" srcOrd="0" destOrd="0" parTransId="{47AF3552-4046-44FE-96BC-AE11B9EDBA3D}" sibTransId="{769EA13C-313B-49FB-A73B-9003789E7D5B}"/>
    <dgm:cxn modelId="{84557719-8B90-4800-9244-6FFB14E67EE2}" type="presOf" srcId="{6023A98D-656A-4C41-9076-83D7C466F7CB}" destId="{133B3B16-4823-4C4F-BF58-F95680098810}" srcOrd="0" destOrd="0" presId="urn:microsoft.com/office/officeart/2005/8/layout/hierarchy6"/>
    <dgm:cxn modelId="{3DE28825-A3BD-4EC8-AFDC-16AE0D834FCE}" type="presOf" srcId="{47AF3552-4046-44FE-96BC-AE11B9EDBA3D}" destId="{2ACBAEAB-5F19-4705-A05B-D7CB0FEE8ADA}" srcOrd="0" destOrd="0" presId="urn:microsoft.com/office/officeart/2005/8/layout/hierarchy6"/>
    <dgm:cxn modelId="{6EF0FC27-820D-48E9-886A-13B747E187D8}" type="presOf" srcId="{6B0B7F17-4A3E-4302-AC6E-F3A4E1FACA36}" destId="{C2CB1B85-6073-4512-9995-94290DDCB0FD}" srcOrd="0" destOrd="0" presId="urn:microsoft.com/office/officeart/2005/8/layout/hierarchy6"/>
    <dgm:cxn modelId="{AFDCBA2B-E333-42D3-B398-8E4D3E4BC903}" srcId="{F4147CEE-3E97-4FDE-A621-A8A09BC595B9}" destId="{138FC286-3793-4259-B2CB-D035E94DD0EA}" srcOrd="1" destOrd="0" parTransId="{314E72F6-BF94-4060-B2E0-81C1763C1D33}" sibTransId="{45D1C008-A371-44A0-BF55-2792EE5F2FA7}"/>
    <dgm:cxn modelId="{7CAE7530-7887-4A99-B8C3-62D799ED348D}" type="presOf" srcId="{138FC286-3793-4259-B2CB-D035E94DD0EA}" destId="{8107B0F1-8680-4B26-87FE-0E29AAF577DC}" srcOrd="0" destOrd="0" presId="urn:microsoft.com/office/officeart/2005/8/layout/hierarchy6"/>
    <dgm:cxn modelId="{39A50639-2D76-4960-BD00-F9B830089472}" srcId="{FE0D021F-A165-4A38-859B-5F7C45912B69}" destId="{134AD71C-DCDF-44C1-B74D-51C25E8875DA}" srcOrd="0" destOrd="0" parTransId="{D22587C7-6FC1-4272-A76F-880494B06A5C}" sibTransId="{D7E25648-4382-4CC5-A215-27FDA1EB317D}"/>
    <dgm:cxn modelId="{BCE8845C-B805-41EC-B3B2-01B6209F2E88}" type="presOf" srcId="{314E72F6-BF94-4060-B2E0-81C1763C1D33}" destId="{B8103F18-37B7-4EC7-8DA0-F60E0C4D39B0}" srcOrd="0" destOrd="0" presId="urn:microsoft.com/office/officeart/2005/8/layout/hierarchy6"/>
    <dgm:cxn modelId="{C5517562-FA84-40A6-B2D2-8DB398668A37}" type="presOf" srcId="{82427DA8-B3E8-49D0-AE5B-1FF436199777}" destId="{179B282B-35DE-484F-8927-60A1531B6F3B}" srcOrd="0" destOrd="0" presId="urn:microsoft.com/office/officeart/2005/8/layout/hierarchy6"/>
    <dgm:cxn modelId="{B4F5C642-DB53-447A-93BC-1965F7DB894C}" srcId="{FE0D021F-A165-4A38-859B-5F7C45912B69}" destId="{F4147CEE-3E97-4FDE-A621-A8A09BC595B9}" srcOrd="1" destOrd="0" parTransId="{ECA15FBD-5EC7-460E-B380-F720515F724F}" sibTransId="{1F309B16-289E-429A-B3DD-E918F78DEF44}"/>
    <dgm:cxn modelId="{B16DEF64-D3A2-4439-AA07-68269574EF45}" srcId="{82427DA8-B3E8-49D0-AE5B-1FF436199777}" destId="{FE0D021F-A165-4A38-859B-5F7C45912B69}" srcOrd="0" destOrd="0" parTransId="{25702929-1786-487E-86E5-A8B653176521}" sibTransId="{BAD90277-F500-419D-B0C3-A63ADAF1C610}"/>
    <dgm:cxn modelId="{30F5D06B-D2C3-4D93-A016-4AF4FCEF8F72}" type="presOf" srcId="{FE0D021F-A165-4A38-859B-5F7C45912B69}" destId="{8AA967D6-C861-40D0-8F9F-EF99484E2062}" srcOrd="0" destOrd="0" presId="urn:microsoft.com/office/officeart/2005/8/layout/hierarchy6"/>
    <dgm:cxn modelId="{CFACD673-9AB3-4BE8-963D-F4A3571F2CC3}" srcId="{233BA5EA-6B40-4D68-9971-702E4E8B59AC}" destId="{06853E56-8E56-47A4-AFDC-5944C85C5D2F}" srcOrd="0" destOrd="0" parTransId="{6B0B7F17-4A3E-4302-AC6E-F3A4E1FACA36}" sibTransId="{60076018-0F22-49BA-9DBE-CA5C3634C993}"/>
    <dgm:cxn modelId="{3C027757-8951-47EF-826B-7F934E36C345}" type="presOf" srcId="{F4147CEE-3E97-4FDE-A621-A8A09BC595B9}" destId="{A86E2120-49AB-4269-8204-BD995BAC73B0}" srcOrd="0" destOrd="0" presId="urn:microsoft.com/office/officeart/2005/8/layout/hierarchy6"/>
    <dgm:cxn modelId="{05E5FF57-E2EB-479D-A581-EB1FF6E928C3}" type="presOf" srcId="{134AD71C-DCDF-44C1-B74D-51C25E8875DA}" destId="{57C732AF-25E0-4384-BA82-7FE69D08F73F}" srcOrd="0" destOrd="0" presId="urn:microsoft.com/office/officeart/2005/8/layout/hierarchy6"/>
    <dgm:cxn modelId="{185EED88-9CEC-47E8-90AC-E557C655B2AA}" type="presOf" srcId="{D22587C7-6FC1-4272-A76F-880494B06A5C}" destId="{B59442B5-E3D1-4CD6-99E3-52E406502B7E}" srcOrd="0" destOrd="0" presId="urn:microsoft.com/office/officeart/2005/8/layout/hierarchy6"/>
    <dgm:cxn modelId="{4802EF9B-44C9-4516-9A54-0A78A5C73C6B}" type="presOf" srcId="{06853E56-8E56-47A4-AFDC-5944C85C5D2F}" destId="{FC377DC0-A9F8-49B8-AAEB-9203CCCD5104}" srcOrd="0" destOrd="0" presId="urn:microsoft.com/office/officeart/2005/8/layout/hierarchy6"/>
    <dgm:cxn modelId="{34C29BC4-FAB8-4267-B15B-0752DE5ADD58}" srcId="{F4147CEE-3E97-4FDE-A621-A8A09BC595B9}" destId="{0F6E0ED0-6751-4C0F-AE0D-7F38C0152336}" srcOrd="0" destOrd="0" parTransId="{B8C8998C-A4A7-4BD9-B613-A7018FB04124}" sibTransId="{B880D13F-627C-40FD-A4E1-45F1577D7C98}"/>
    <dgm:cxn modelId="{112AA4D6-5454-43F1-B318-43A8508EAAEF}" type="presOf" srcId="{B8C8998C-A4A7-4BD9-B613-A7018FB04124}" destId="{385809EE-3B2D-4184-BB32-28DED770EC77}" srcOrd="0" destOrd="0" presId="urn:microsoft.com/office/officeart/2005/8/layout/hierarchy6"/>
    <dgm:cxn modelId="{F2B601E0-1602-4FFF-B74F-27003AF18AFA}" srcId="{0F6E0ED0-6751-4C0F-AE0D-7F38C0152336}" destId="{6023A98D-656A-4C41-9076-83D7C466F7CB}" srcOrd="0" destOrd="0" parTransId="{FE2051C6-2237-498C-B173-26958E658C49}" sibTransId="{F64102A2-526C-4440-AEFF-6C5BBB5BB240}"/>
    <dgm:cxn modelId="{A7DB93E4-7F74-4ED0-85AC-18B81F34E4FC}" srcId="{138FC286-3793-4259-B2CB-D035E94DD0EA}" destId="{8783059C-6CA2-4AFA-9A31-3465BE6DD3E2}" srcOrd="0" destOrd="0" parTransId="{75E9EC72-81D0-4964-9003-B2EC8409F798}" sibTransId="{4BCB3770-B2CD-44AB-8B77-830E66166B2E}"/>
    <dgm:cxn modelId="{2AE6E4E5-027D-4C60-AD30-0B7B975F2057}" type="presOf" srcId="{0F6E0ED0-6751-4C0F-AE0D-7F38C0152336}" destId="{31BA8CC3-9C15-46E1-9C97-DCCF819FC465}" srcOrd="0" destOrd="0" presId="urn:microsoft.com/office/officeart/2005/8/layout/hierarchy6"/>
    <dgm:cxn modelId="{D0C406E6-2B99-406B-88E1-68E1668463A0}" type="presOf" srcId="{233BA5EA-6B40-4D68-9971-702E4E8B59AC}" destId="{3AECAF27-99C5-4976-97BA-1D70876D2B0F}" srcOrd="0" destOrd="0" presId="urn:microsoft.com/office/officeart/2005/8/layout/hierarchy6"/>
    <dgm:cxn modelId="{CD21A00B-35CF-482A-B82F-705192FEEEC5}" type="presParOf" srcId="{179B282B-35DE-484F-8927-60A1531B6F3B}" destId="{A5FA28CE-DD36-48EB-8EED-0215D2FF825D}" srcOrd="0" destOrd="0" presId="urn:microsoft.com/office/officeart/2005/8/layout/hierarchy6"/>
    <dgm:cxn modelId="{32F42561-FE7C-47CF-9A95-FD7D8BF68536}" type="presParOf" srcId="{A5FA28CE-DD36-48EB-8EED-0215D2FF825D}" destId="{EE67A0FD-D00A-4C42-B808-66DD49A241F1}" srcOrd="0" destOrd="0" presId="urn:microsoft.com/office/officeart/2005/8/layout/hierarchy6"/>
    <dgm:cxn modelId="{3B881188-4A95-4573-8921-9BAB5AF4DE24}" type="presParOf" srcId="{EE67A0FD-D00A-4C42-B808-66DD49A241F1}" destId="{0B5073B6-6205-45A2-A52B-165650DBF828}" srcOrd="0" destOrd="0" presId="urn:microsoft.com/office/officeart/2005/8/layout/hierarchy6"/>
    <dgm:cxn modelId="{BFEFC060-E824-4DB4-A3A6-4E314B6C2849}" type="presParOf" srcId="{0B5073B6-6205-45A2-A52B-165650DBF828}" destId="{8AA967D6-C861-40D0-8F9F-EF99484E2062}" srcOrd="0" destOrd="0" presId="urn:microsoft.com/office/officeart/2005/8/layout/hierarchy6"/>
    <dgm:cxn modelId="{D6F15385-508F-439B-A59E-EED4820084ED}" type="presParOf" srcId="{0B5073B6-6205-45A2-A52B-165650DBF828}" destId="{EA5E2B8A-DB8E-47AB-BA01-883DF6A2BAA5}" srcOrd="1" destOrd="0" presId="urn:microsoft.com/office/officeart/2005/8/layout/hierarchy6"/>
    <dgm:cxn modelId="{0EEF96A4-683F-49B2-84B8-F771D32124D9}" type="presParOf" srcId="{EA5E2B8A-DB8E-47AB-BA01-883DF6A2BAA5}" destId="{B59442B5-E3D1-4CD6-99E3-52E406502B7E}" srcOrd="0" destOrd="0" presId="urn:microsoft.com/office/officeart/2005/8/layout/hierarchy6"/>
    <dgm:cxn modelId="{11189058-C969-442E-9E17-3C6F7B72F846}" type="presParOf" srcId="{EA5E2B8A-DB8E-47AB-BA01-883DF6A2BAA5}" destId="{557588F1-82F1-4091-AE6E-24CE981A3242}" srcOrd="1" destOrd="0" presId="urn:microsoft.com/office/officeart/2005/8/layout/hierarchy6"/>
    <dgm:cxn modelId="{F3FCD231-369F-4303-A7AA-245AF9F65DCD}" type="presParOf" srcId="{557588F1-82F1-4091-AE6E-24CE981A3242}" destId="{57C732AF-25E0-4384-BA82-7FE69D08F73F}" srcOrd="0" destOrd="0" presId="urn:microsoft.com/office/officeart/2005/8/layout/hierarchy6"/>
    <dgm:cxn modelId="{F3DD7D41-FFAC-4780-954F-004D8812823B}" type="presParOf" srcId="{557588F1-82F1-4091-AE6E-24CE981A3242}" destId="{ED1669AA-1B24-44F5-94B9-90A8808C291D}" srcOrd="1" destOrd="0" presId="urn:microsoft.com/office/officeart/2005/8/layout/hierarchy6"/>
    <dgm:cxn modelId="{7B50D1AB-5E57-452F-A67A-D098BF387D6C}" type="presParOf" srcId="{ED1669AA-1B24-44F5-94B9-90A8808C291D}" destId="{2ACBAEAB-5F19-4705-A05B-D7CB0FEE8ADA}" srcOrd="0" destOrd="0" presId="urn:microsoft.com/office/officeart/2005/8/layout/hierarchy6"/>
    <dgm:cxn modelId="{404E2E90-1BA1-49A4-9609-B382C1829E42}" type="presParOf" srcId="{ED1669AA-1B24-44F5-94B9-90A8808C291D}" destId="{794F65B7-EDE6-4BF2-8B00-2DF32D2DCFC7}" srcOrd="1" destOrd="0" presId="urn:microsoft.com/office/officeart/2005/8/layout/hierarchy6"/>
    <dgm:cxn modelId="{2E66DE32-E351-4181-AB57-55115753448A}" type="presParOf" srcId="{794F65B7-EDE6-4BF2-8B00-2DF32D2DCFC7}" destId="{3AECAF27-99C5-4976-97BA-1D70876D2B0F}" srcOrd="0" destOrd="0" presId="urn:microsoft.com/office/officeart/2005/8/layout/hierarchy6"/>
    <dgm:cxn modelId="{7718F367-97B8-47EA-93B6-97276524BB1E}" type="presParOf" srcId="{794F65B7-EDE6-4BF2-8B00-2DF32D2DCFC7}" destId="{6CBFD813-A1D6-453C-8E03-16163F7D33BD}" srcOrd="1" destOrd="0" presId="urn:microsoft.com/office/officeart/2005/8/layout/hierarchy6"/>
    <dgm:cxn modelId="{39ADE6CD-AE5C-4B93-8F7A-BDA29C720CC3}" type="presParOf" srcId="{6CBFD813-A1D6-453C-8E03-16163F7D33BD}" destId="{C2CB1B85-6073-4512-9995-94290DDCB0FD}" srcOrd="0" destOrd="0" presId="urn:microsoft.com/office/officeart/2005/8/layout/hierarchy6"/>
    <dgm:cxn modelId="{3F781FE9-F0C6-417E-8B44-E88141AEDC7F}" type="presParOf" srcId="{6CBFD813-A1D6-453C-8E03-16163F7D33BD}" destId="{EAA046D1-3896-45DF-8AE4-08AC49F3A701}" srcOrd="1" destOrd="0" presId="urn:microsoft.com/office/officeart/2005/8/layout/hierarchy6"/>
    <dgm:cxn modelId="{326C1B6B-0451-46F4-8446-F42F2760A6E5}" type="presParOf" srcId="{EAA046D1-3896-45DF-8AE4-08AC49F3A701}" destId="{FC377DC0-A9F8-49B8-AAEB-9203CCCD5104}" srcOrd="0" destOrd="0" presId="urn:microsoft.com/office/officeart/2005/8/layout/hierarchy6"/>
    <dgm:cxn modelId="{D19161BE-EC10-4CCC-B328-883CD73C2D7B}" type="presParOf" srcId="{EAA046D1-3896-45DF-8AE4-08AC49F3A701}" destId="{38F45B05-7C00-45E9-AC58-F2ABACD553B5}" srcOrd="1" destOrd="0" presId="urn:microsoft.com/office/officeart/2005/8/layout/hierarchy6"/>
    <dgm:cxn modelId="{D1DE7B96-92D1-44F5-AB67-9D527E1D6162}" type="presParOf" srcId="{EA5E2B8A-DB8E-47AB-BA01-883DF6A2BAA5}" destId="{07F62C89-35C7-457F-B200-89D274485887}" srcOrd="2" destOrd="0" presId="urn:microsoft.com/office/officeart/2005/8/layout/hierarchy6"/>
    <dgm:cxn modelId="{ADC5687D-64E0-4BB1-BC47-F2B84237EBFC}" type="presParOf" srcId="{EA5E2B8A-DB8E-47AB-BA01-883DF6A2BAA5}" destId="{472B964B-60CD-4755-AB1B-E4F895B55CCF}" srcOrd="3" destOrd="0" presId="urn:microsoft.com/office/officeart/2005/8/layout/hierarchy6"/>
    <dgm:cxn modelId="{D7D12AA2-6706-447C-A05C-C6F8F7B43613}" type="presParOf" srcId="{472B964B-60CD-4755-AB1B-E4F895B55CCF}" destId="{A86E2120-49AB-4269-8204-BD995BAC73B0}" srcOrd="0" destOrd="0" presId="urn:microsoft.com/office/officeart/2005/8/layout/hierarchy6"/>
    <dgm:cxn modelId="{3D0A87E8-8903-4DA1-83A8-83B8DFD0B674}" type="presParOf" srcId="{472B964B-60CD-4755-AB1B-E4F895B55CCF}" destId="{0A4F22AB-9C4B-4792-AFB1-CC2FB0DB9B05}" srcOrd="1" destOrd="0" presId="urn:microsoft.com/office/officeart/2005/8/layout/hierarchy6"/>
    <dgm:cxn modelId="{48FBDE7B-EFEF-4112-B082-FFD2F7832062}" type="presParOf" srcId="{0A4F22AB-9C4B-4792-AFB1-CC2FB0DB9B05}" destId="{385809EE-3B2D-4184-BB32-28DED770EC77}" srcOrd="0" destOrd="0" presId="urn:microsoft.com/office/officeart/2005/8/layout/hierarchy6"/>
    <dgm:cxn modelId="{A48D51F0-D0D5-4CE9-B66F-76BC2CAAA641}" type="presParOf" srcId="{0A4F22AB-9C4B-4792-AFB1-CC2FB0DB9B05}" destId="{0927C1F3-EAB5-4A77-9FDE-ED0B5BFB589E}" srcOrd="1" destOrd="0" presId="urn:microsoft.com/office/officeart/2005/8/layout/hierarchy6"/>
    <dgm:cxn modelId="{2A5C4D44-92C2-43E3-864C-A3C5B0EAC92D}" type="presParOf" srcId="{0927C1F3-EAB5-4A77-9FDE-ED0B5BFB589E}" destId="{31BA8CC3-9C15-46E1-9C97-DCCF819FC465}" srcOrd="0" destOrd="0" presId="urn:microsoft.com/office/officeart/2005/8/layout/hierarchy6"/>
    <dgm:cxn modelId="{75245382-E948-4F2B-9CD8-2FD44E19B92F}" type="presParOf" srcId="{0927C1F3-EAB5-4A77-9FDE-ED0B5BFB589E}" destId="{80F90931-3E9C-443A-A341-EB6636A8CDE4}" srcOrd="1" destOrd="0" presId="urn:microsoft.com/office/officeart/2005/8/layout/hierarchy6"/>
    <dgm:cxn modelId="{5A9D7788-45DC-461C-85ED-564FC3DC2FDC}" type="presParOf" srcId="{80F90931-3E9C-443A-A341-EB6636A8CDE4}" destId="{0FF929AE-B160-4545-9A08-F1ABD721CC84}" srcOrd="0" destOrd="0" presId="urn:microsoft.com/office/officeart/2005/8/layout/hierarchy6"/>
    <dgm:cxn modelId="{4BA1EFEF-BC1E-41B4-993C-98C184094855}" type="presParOf" srcId="{80F90931-3E9C-443A-A341-EB6636A8CDE4}" destId="{42E67A9D-3F99-443D-AA83-B4A8428B04D9}" srcOrd="1" destOrd="0" presId="urn:microsoft.com/office/officeart/2005/8/layout/hierarchy6"/>
    <dgm:cxn modelId="{B8C4AE4A-4B5C-47AF-B9C9-BB5C5E8B0DFA}" type="presParOf" srcId="{42E67A9D-3F99-443D-AA83-B4A8428B04D9}" destId="{133B3B16-4823-4C4F-BF58-F95680098810}" srcOrd="0" destOrd="0" presId="urn:microsoft.com/office/officeart/2005/8/layout/hierarchy6"/>
    <dgm:cxn modelId="{D218A1F6-EC1D-4838-AAEF-12456E4698A1}" type="presParOf" srcId="{42E67A9D-3F99-443D-AA83-B4A8428B04D9}" destId="{1F039819-16FB-402B-A6D2-D83551247D11}" srcOrd="1" destOrd="0" presId="urn:microsoft.com/office/officeart/2005/8/layout/hierarchy6"/>
    <dgm:cxn modelId="{20668F63-27F9-492E-8B05-DEBE9B422F33}" type="presParOf" srcId="{0A4F22AB-9C4B-4792-AFB1-CC2FB0DB9B05}" destId="{B8103F18-37B7-4EC7-8DA0-F60E0C4D39B0}" srcOrd="2" destOrd="0" presId="urn:microsoft.com/office/officeart/2005/8/layout/hierarchy6"/>
    <dgm:cxn modelId="{4E1EC3F9-2BAC-4364-B3EB-7BFFEE36D673}" type="presParOf" srcId="{0A4F22AB-9C4B-4792-AFB1-CC2FB0DB9B05}" destId="{16298C75-7DBC-4EC4-9493-580B88754782}" srcOrd="3" destOrd="0" presId="urn:microsoft.com/office/officeart/2005/8/layout/hierarchy6"/>
    <dgm:cxn modelId="{81ED9BD1-AE56-4F37-98FE-25B40C621608}" type="presParOf" srcId="{16298C75-7DBC-4EC4-9493-580B88754782}" destId="{8107B0F1-8680-4B26-87FE-0E29AAF577DC}" srcOrd="0" destOrd="0" presId="urn:microsoft.com/office/officeart/2005/8/layout/hierarchy6"/>
    <dgm:cxn modelId="{78D44443-31C8-44EE-873B-4604BA35060A}" type="presParOf" srcId="{16298C75-7DBC-4EC4-9493-580B88754782}" destId="{EDF7B247-9F09-4BF1-9D2D-71BF7734948B}" srcOrd="1" destOrd="0" presId="urn:microsoft.com/office/officeart/2005/8/layout/hierarchy6"/>
    <dgm:cxn modelId="{45B2998B-C47B-49E2-8DBF-F9AECD9D8129}" type="presParOf" srcId="{EDF7B247-9F09-4BF1-9D2D-71BF7734948B}" destId="{585D3740-9550-4B89-85CC-81BDF1982478}" srcOrd="0" destOrd="0" presId="urn:microsoft.com/office/officeart/2005/8/layout/hierarchy6"/>
    <dgm:cxn modelId="{5669936A-22E7-44A1-A493-F5802774B4F6}" type="presParOf" srcId="{EDF7B247-9F09-4BF1-9D2D-71BF7734948B}" destId="{6A0D3F82-438C-4407-93AE-C88F677D51CA}" srcOrd="1" destOrd="0" presId="urn:microsoft.com/office/officeart/2005/8/layout/hierarchy6"/>
    <dgm:cxn modelId="{E578E89B-DFFE-4E64-8605-CC387AF8AFD6}" type="presParOf" srcId="{6A0D3F82-438C-4407-93AE-C88F677D51CA}" destId="{C79D68EE-630C-4570-8864-0D61BD4A057E}" srcOrd="0" destOrd="0" presId="urn:microsoft.com/office/officeart/2005/8/layout/hierarchy6"/>
    <dgm:cxn modelId="{4F065A1B-9C1C-4649-A793-27E068CB9EF6}" type="presParOf" srcId="{6A0D3F82-438C-4407-93AE-C88F677D51CA}" destId="{22566BEA-1C51-4A78-BCEB-5C8979FC0CC6}" srcOrd="1" destOrd="0" presId="urn:microsoft.com/office/officeart/2005/8/layout/hierarchy6"/>
    <dgm:cxn modelId="{EB929A70-B226-4467-8CFD-182488011CF2}" type="presParOf" srcId="{179B282B-35DE-484F-8927-60A1531B6F3B}" destId="{3BAFA16B-D14D-46D6-A6C7-C261F5F51B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27DA8-B3E8-49D0-AE5B-1FF43619977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E0D021F-A165-4A38-859B-5F7C45912B69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/>
            <a:t>NGS data</a:t>
          </a:r>
        </a:p>
      </dgm:t>
    </dgm:pt>
    <dgm:pt modelId="{25702929-1786-487E-86E5-A8B653176521}" type="parTrans" cxnId="{B16DEF64-D3A2-4439-AA07-68269574EF45}">
      <dgm:prSet/>
      <dgm:spPr/>
      <dgm:t>
        <a:bodyPr/>
        <a:lstStyle/>
        <a:p>
          <a:endParaRPr lang="cs-CZ"/>
        </a:p>
      </dgm:t>
    </dgm:pt>
    <dgm:pt modelId="{BAD90277-F500-419D-B0C3-A63ADAF1C610}" type="sibTrans" cxnId="{B16DEF64-D3A2-4439-AA07-68269574EF45}">
      <dgm:prSet/>
      <dgm:spPr/>
      <dgm:t>
        <a:bodyPr/>
        <a:lstStyle/>
        <a:p>
          <a:endParaRPr lang="cs-CZ"/>
        </a:p>
      </dgm:t>
    </dgm:pt>
    <dgm:pt modelId="{134AD71C-DCDF-44C1-B74D-51C25E8875DA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 err="1"/>
            <a:t>WisecondorX</a:t>
          </a:r>
          <a:endParaRPr lang="cs-CZ" dirty="0"/>
        </a:p>
      </dgm:t>
    </dgm:pt>
    <dgm:pt modelId="{D22587C7-6FC1-4272-A76F-880494B06A5C}" type="parTrans" cxnId="{39A50639-2D76-4960-BD00-F9B830089472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D7E25648-4382-4CC5-A215-27FDA1EB317D}" type="sibTrans" cxnId="{39A50639-2D76-4960-BD00-F9B830089472}">
      <dgm:prSet/>
      <dgm:spPr/>
      <dgm:t>
        <a:bodyPr/>
        <a:lstStyle/>
        <a:p>
          <a:endParaRPr lang="cs-CZ"/>
        </a:p>
      </dgm:t>
    </dgm:pt>
    <dgm:pt modelId="{F4147CEE-3E97-4FDE-A621-A8A09BC595B9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en-US" noProof="0" dirty="0"/>
            <a:t>Nexus Copy Number </a:t>
          </a:r>
        </a:p>
      </dgm:t>
    </dgm:pt>
    <dgm:pt modelId="{ECA15FBD-5EC7-460E-B380-F720515F724F}" type="parTrans" cxnId="{B4F5C642-DB53-447A-93BC-1965F7DB894C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1F309B16-289E-429A-B3DD-E918F78DEF44}" type="sibTrans" cxnId="{B4F5C642-DB53-447A-93BC-1965F7DB894C}">
      <dgm:prSet/>
      <dgm:spPr/>
      <dgm:t>
        <a:bodyPr/>
        <a:lstStyle/>
        <a:p>
          <a:endParaRPr lang="cs-CZ"/>
        </a:p>
      </dgm:t>
    </dgm:pt>
    <dgm:pt modelId="{06853E56-8E56-47A4-AFDC-5944C85C5D2F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/>
            <a:t>FF</a:t>
          </a:r>
        </a:p>
      </dgm:t>
    </dgm:pt>
    <dgm:pt modelId="{6B0B7F17-4A3E-4302-AC6E-F3A4E1FACA36}" type="parTrans" cxnId="{CFACD673-9AB3-4BE8-963D-F4A3571F2CC3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60076018-0F22-49BA-9DBE-CA5C3634C993}" type="sibTrans" cxnId="{CFACD673-9AB3-4BE8-963D-F4A3571F2CC3}">
      <dgm:prSet/>
      <dgm:spPr/>
      <dgm:t>
        <a:bodyPr/>
        <a:lstStyle/>
        <a:p>
          <a:endParaRPr lang="cs-CZ"/>
        </a:p>
      </dgm:t>
    </dgm:pt>
    <dgm:pt modelId="{7268A624-F5FF-41B3-9D88-D94F9EF19E74}">
      <dgm:prSet/>
      <dgm:spPr>
        <a:solidFill>
          <a:srgbClr val="00ADEE"/>
        </a:solidFill>
        <a:ln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1C4CCC12-99A7-4C9D-94CB-9976EC42FAF4}" type="parTrans" cxnId="{D0DE067F-3910-4FE9-983F-5DC2F4D363EC}">
      <dgm:prSet/>
      <dgm:spPr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FF7C725D-C0E8-455D-9EA7-F011958C2C65}" type="sibTrans" cxnId="{D0DE067F-3910-4FE9-983F-5DC2F4D363EC}">
      <dgm:prSet/>
      <dgm:spPr/>
      <dgm:t>
        <a:bodyPr/>
        <a:lstStyle/>
        <a:p>
          <a:endParaRPr lang="cs-CZ"/>
        </a:p>
      </dgm:t>
    </dgm:pt>
    <dgm:pt modelId="{179B282B-35DE-484F-8927-60A1531B6F3B}" type="pres">
      <dgm:prSet presAssocID="{82427DA8-B3E8-49D0-AE5B-1FF43619977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FA28CE-DD36-48EB-8EED-0215D2FF825D}" type="pres">
      <dgm:prSet presAssocID="{82427DA8-B3E8-49D0-AE5B-1FF436199777}" presName="hierFlow" presStyleCnt="0"/>
      <dgm:spPr/>
    </dgm:pt>
    <dgm:pt modelId="{EE67A0FD-D00A-4C42-B808-66DD49A241F1}" type="pres">
      <dgm:prSet presAssocID="{82427DA8-B3E8-49D0-AE5B-1FF43619977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5073B6-6205-45A2-A52B-165650DBF828}" type="pres">
      <dgm:prSet presAssocID="{FE0D021F-A165-4A38-859B-5F7C45912B69}" presName="Name14" presStyleCnt="0"/>
      <dgm:spPr/>
    </dgm:pt>
    <dgm:pt modelId="{8AA967D6-C861-40D0-8F9F-EF99484E2062}" type="pres">
      <dgm:prSet presAssocID="{FE0D021F-A165-4A38-859B-5F7C45912B69}" presName="level1Shape" presStyleLbl="node0" presStyleIdx="0" presStyleCnt="1" custLinFactNeighborY="-888">
        <dgm:presLayoutVars>
          <dgm:chPref val="3"/>
        </dgm:presLayoutVars>
      </dgm:prSet>
      <dgm:spPr/>
    </dgm:pt>
    <dgm:pt modelId="{EA5E2B8A-DB8E-47AB-BA01-883DF6A2BAA5}" type="pres">
      <dgm:prSet presAssocID="{FE0D021F-A165-4A38-859B-5F7C45912B69}" presName="hierChild2" presStyleCnt="0"/>
      <dgm:spPr/>
    </dgm:pt>
    <dgm:pt modelId="{B59442B5-E3D1-4CD6-99E3-52E406502B7E}" type="pres">
      <dgm:prSet presAssocID="{D22587C7-6FC1-4272-A76F-880494B06A5C}" presName="Name19" presStyleLbl="parChTrans1D2" presStyleIdx="0" presStyleCnt="2"/>
      <dgm:spPr/>
    </dgm:pt>
    <dgm:pt modelId="{557588F1-82F1-4091-AE6E-24CE981A3242}" type="pres">
      <dgm:prSet presAssocID="{134AD71C-DCDF-44C1-B74D-51C25E8875DA}" presName="Name21" presStyleCnt="0"/>
      <dgm:spPr/>
    </dgm:pt>
    <dgm:pt modelId="{57C732AF-25E0-4384-BA82-7FE69D08F73F}" type="pres">
      <dgm:prSet presAssocID="{134AD71C-DCDF-44C1-B74D-51C25E8875DA}" presName="level2Shape" presStyleLbl="node2" presStyleIdx="0" presStyleCnt="2" custLinFactX="-18945" custLinFactNeighborX="-100000" custLinFactNeighborY="-3551"/>
      <dgm:spPr/>
    </dgm:pt>
    <dgm:pt modelId="{ED1669AA-1B24-44F5-94B9-90A8808C291D}" type="pres">
      <dgm:prSet presAssocID="{134AD71C-DCDF-44C1-B74D-51C25E8875DA}" presName="hierChild3" presStyleCnt="0"/>
      <dgm:spPr/>
    </dgm:pt>
    <dgm:pt modelId="{C2CB1B85-6073-4512-9995-94290DDCB0FD}" type="pres">
      <dgm:prSet presAssocID="{6B0B7F17-4A3E-4302-AC6E-F3A4E1FACA36}" presName="Name19" presStyleLbl="parChTrans1D3" presStyleIdx="0" presStyleCnt="2"/>
      <dgm:spPr/>
    </dgm:pt>
    <dgm:pt modelId="{EAA046D1-3896-45DF-8AE4-08AC49F3A701}" type="pres">
      <dgm:prSet presAssocID="{06853E56-8E56-47A4-AFDC-5944C85C5D2F}" presName="Name21" presStyleCnt="0"/>
      <dgm:spPr/>
    </dgm:pt>
    <dgm:pt modelId="{FC377DC0-A9F8-49B8-AAEB-9203CCCD5104}" type="pres">
      <dgm:prSet presAssocID="{06853E56-8E56-47A4-AFDC-5944C85C5D2F}" presName="level2Shape" presStyleLbl="node3" presStyleIdx="0" presStyleCnt="2" custLinFactX="-38473" custLinFactNeighborX="-100000" custLinFactNeighborY="-3551"/>
      <dgm:spPr/>
    </dgm:pt>
    <dgm:pt modelId="{38F45B05-7C00-45E9-AC58-F2ABACD553B5}" type="pres">
      <dgm:prSet presAssocID="{06853E56-8E56-47A4-AFDC-5944C85C5D2F}" presName="hierChild3" presStyleCnt="0"/>
      <dgm:spPr/>
    </dgm:pt>
    <dgm:pt modelId="{07F62C89-35C7-457F-B200-89D274485887}" type="pres">
      <dgm:prSet presAssocID="{ECA15FBD-5EC7-460E-B380-F720515F724F}" presName="Name19" presStyleLbl="parChTrans1D2" presStyleIdx="1" presStyleCnt="2"/>
      <dgm:spPr/>
    </dgm:pt>
    <dgm:pt modelId="{472B964B-60CD-4755-AB1B-E4F895B55CCF}" type="pres">
      <dgm:prSet presAssocID="{F4147CEE-3E97-4FDE-A621-A8A09BC595B9}" presName="Name21" presStyleCnt="0"/>
      <dgm:spPr/>
    </dgm:pt>
    <dgm:pt modelId="{A86E2120-49AB-4269-8204-BD995BAC73B0}" type="pres">
      <dgm:prSet presAssocID="{F4147CEE-3E97-4FDE-A621-A8A09BC595B9}" presName="level2Shape" presStyleLbl="node2" presStyleIdx="1" presStyleCnt="2" custLinFactX="4742" custLinFactNeighborX="100000" custLinFactNeighborY="-3383"/>
      <dgm:spPr/>
    </dgm:pt>
    <dgm:pt modelId="{0A4F22AB-9C4B-4792-AFB1-CC2FB0DB9B05}" type="pres">
      <dgm:prSet presAssocID="{F4147CEE-3E97-4FDE-A621-A8A09BC595B9}" presName="hierChild3" presStyleCnt="0"/>
      <dgm:spPr/>
    </dgm:pt>
    <dgm:pt modelId="{F601132A-6C63-4676-8F91-9B85CB79C437}" type="pres">
      <dgm:prSet presAssocID="{1C4CCC12-99A7-4C9D-94CB-9976EC42FAF4}" presName="Name19" presStyleLbl="parChTrans1D3" presStyleIdx="1" presStyleCnt="2"/>
      <dgm:spPr/>
    </dgm:pt>
    <dgm:pt modelId="{A8D25EB0-BE7C-4793-84D5-ED764D782659}" type="pres">
      <dgm:prSet presAssocID="{7268A624-F5FF-41B3-9D88-D94F9EF19E74}" presName="Name21" presStyleCnt="0"/>
      <dgm:spPr/>
    </dgm:pt>
    <dgm:pt modelId="{B7440C11-0756-41B9-B95E-DF996F264C8D}" type="pres">
      <dgm:prSet presAssocID="{7268A624-F5FF-41B3-9D88-D94F9EF19E74}" presName="level2Shape" presStyleLbl="node3" presStyleIdx="1" presStyleCnt="2" custLinFactX="4742" custLinFactNeighborX="100000" custLinFactNeighborY="-3383"/>
      <dgm:spPr/>
    </dgm:pt>
    <dgm:pt modelId="{B55451FC-6D79-4BE5-885F-550DF7461CAB}" type="pres">
      <dgm:prSet presAssocID="{7268A624-F5FF-41B3-9D88-D94F9EF19E74}" presName="hierChild3" presStyleCnt="0"/>
      <dgm:spPr/>
    </dgm:pt>
    <dgm:pt modelId="{3BAFA16B-D14D-46D6-A6C7-C261F5F51B89}" type="pres">
      <dgm:prSet presAssocID="{82427DA8-B3E8-49D0-AE5B-1FF436199777}" presName="bgShapesFlow" presStyleCnt="0"/>
      <dgm:spPr/>
    </dgm:pt>
  </dgm:ptLst>
  <dgm:cxnLst>
    <dgm:cxn modelId="{42007203-73B8-4554-AE70-99B0DAD95DEC}" type="presOf" srcId="{ECA15FBD-5EC7-460E-B380-F720515F724F}" destId="{07F62C89-35C7-457F-B200-89D274485887}" srcOrd="0" destOrd="0" presId="urn:microsoft.com/office/officeart/2005/8/layout/hierarchy6"/>
    <dgm:cxn modelId="{53D33912-257C-405E-B140-A4190C9523CD}" type="presOf" srcId="{6B0B7F17-4A3E-4302-AC6E-F3A4E1FACA36}" destId="{C2CB1B85-6073-4512-9995-94290DDCB0FD}" srcOrd="0" destOrd="0" presId="urn:microsoft.com/office/officeart/2005/8/layout/hierarchy6"/>
    <dgm:cxn modelId="{309D132C-657C-4DFA-B471-404B8F4DDE8D}" type="presOf" srcId="{1C4CCC12-99A7-4C9D-94CB-9976EC42FAF4}" destId="{F601132A-6C63-4676-8F91-9B85CB79C437}" srcOrd="0" destOrd="0" presId="urn:microsoft.com/office/officeart/2005/8/layout/hierarchy6"/>
    <dgm:cxn modelId="{39A50639-2D76-4960-BD00-F9B830089472}" srcId="{FE0D021F-A165-4A38-859B-5F7C45912B69}" destId="{134AD71C-DCDF-44C1-B74D-51C25E8875DA}" srcOrd="0" destOrd="0" parTransId="{D22587C7-6FC1-4272-A76F-880494B06A5C}" sibTransId="{D7E25648-4382-4CC5-A215-27FDA1EB317D}"/>
    <dgm:cxn modelId="{279B5A41-A644-4466-811F-D6D116B2E78F}" type="presOf" srcId="{7268A624-F5FF-41B3-9D88-D94F9EF19E74}" destId="{B7440C11-0756-41B9-B95E-DF996F264C8D}" srcOrd="0" destOrd="0" presId="urn:microsoft.com/office/officeart/2005/8/layout/hierarchy6"/>
    <dgm:cxn modelId="{C5517562-FA84-40A6-B2D2-8DB398668A37}" type="presOf" srcId="{82427DA8-B3E8-49D0-AE5B-1FF436199777}" destId="{179B282B-35DE-484F-8927-60A1531B6F3B}" srcOrd="0" destOrd="0" presId="urn:microsoft.com/office/officeart/2005/8/layout/hierarchy6"/>
    <dgm:cxn modelId="{B4F5C642-DB53-447A-93BC-1965F7DB894C}" srcId="{FE0D021F-A165-4A38-859B-5F7C45912B69}" destId="{F4147CEE-3E97-4FDE-A621-A8A09BC595B9}" srcOrd="1" destOrd="0" parTransId="{ECA15FBD-5EC7-460E-B380-F720515F724F}" sibTransId="{1F309B16-289E-429A-B3DD-E918F78DEF44}"/>
    <dgm:cxn modelId="{B16DEF64-D3A2-4439-AA07-68269574EF45}" srcId="{82427DA8-B3E8-49D0-AE5B-1FF436199777}" destId="{FE0D021F-A165-4A38-859B-5F7C45912B69}" srcOrd="0" destOrd="0" parTransId="{25702929-1786-487E-86E5-A8B653176521}" sibTransId="{BAD90277-F500-419D-B0C3-A63ADAF1C610}"/>
    <dgm:cxn modelId="{30F5D06B-D2C3-4D93-A016-4AF4FCEF8F72}" type="presOf" srcId="{FE0D021F-A165-4A38-859B-5F7C45912B69}" destId="{8AA967D6-C861-40D0-8F9F-EF99484E2062}" srcOrd="0" destOrd="0" presId="urn:microsoft.com/office/officeart/2005/8/layout/hierarchy6"/>
    <dgm:cxn modelId="{CFACD673-9AB3-4BE8-963D-F4A3571F2CC3}" srcId="{134AD71C-DCDF-44C1-B74D-51C25E8875DA}" destId="{06853E56-8E56-47A4-AFDC-5944C85C5D2F}" srcOrd="0" destOrd="0" parTransId="{6B0B7F17-4A3E-4302-AC6E-F3A4E1FACA36}" sibTransId="{60076018-0F22-49BA-9DBE-CA5C3634C993}"/>
    <dgm:cxn modelId="{3C027757-8951-47EF-826B-7F934E36C345}" type="presOf" srcId="{F4147CEE-3E97-4FDE-A621-A8A09BC595B9}" destId="{A86E2120-49AB-4269-8204-BD995BAC73B0}" srcOrd="0" destOrd="0" presId="urn:microsoft.com/office/officeart/2005/8/layout/hierarchy6"/>
    <dgm:cxn modelId="{05E5FF57-E2EB-479D-A581-EB1FF6E928C3}" type="presOf" srcId="{134AD71C-DCDF-44C1-B74D-51C25E8875DA}" destId="{57C732AF-25E0-4384-BA82-7FE69D08F73F}" srcOrd="0" destOrd="0" presId="urn:microsoft.com/office/officeart/2005/8/layout/hierarchy6"/>
    <dgm:cxn modelId="{D0DE067F-3910-4FE9-983F-5DC2F4D363EC}" srcId="{F4147CEE-3E97-4FDE-A621-A8A09BC595B9}" destId="{7268A624-F5FF-41B3-9D88-D94F9EF19E74}" srcOrd="0" destOrd="0" parTransId="{1C4CCC12-99A7-4C9D-94CB-9976EC42FAF4}" sibTransId="{FF7C725D-C0E8-455D-9EA7-F011958C2C65}"/>
    <dgm:cxn modelId="{185EED88-9CEC-47E8-90AC-E557C655B2AA}" type="presOf" srcId="{D22587C7-6FC1-4272-A76F-880494B06A5C}" destId="{B59442B5-E3D1-4CD6-99E3-52E406502B7E}" srcOrd="0" destOrd="0" presId="urn:microsoft.com/office/officeart/2005/8/layout/hierarchy6"/>
    <dgm:cxn modelId="{1E41FC98-A48C-4E8A-8556-10A1D2BFACF6}" type="presOf" srcId="{06853E56-8E56-47A4-AFDC-5944C85C5D2F}" destId="{FC377DC0-A9F8-49B8-AAEB-9203CCCD5104}" srcOrd="0" destOrd="0" presId="urn:microsoft.com/office/officeart/2005/8/layout/hierarchy6"/>
    <dgm:cxn modelId="{CD21A00B-35CF-482A-B82F-705192FEEEC5}" type="presParOf" srcId="{179B282B-35DE-484F-8927-60A1531B6F3B}" destId="{A5FA28CE-DD36-48EB-8EED-0215D2FF825D}" srcOrd="0" destOrd="0" presId="urn:microsoft.com/office/officeart/2005/8/layout/hierarchy6"/>
    <dgm:cxn modelId="{32F42561-FE7C-47CF-9A95-FD7D8BF68536}" type="presParOf" srcId="{A5FA28CE-DD36-48EB-8EED-0215D2FF825D}" destId="{EE67A0FD-D00A-4C42-B808-66DD49A241F1}" srcOrd="0" destOrd="0" presId="urn:microsoft.com/office/officeart/2005/8/layout/hierarchy6"/>
    <dgm:cxn modelId="{3B881188-4A95-4573-8921-9BAB5AF4DE24}" type="presParOf" srcId="{EE67A0FD-D00A-4C42-B808-66DD49A241F1}" destId="{0B5073B6-6205-45A2-A52B-165650DBF828}" srcOrd="0" destOrd="0" presId="urn:microsoft.com/office/officeart/2005/8/layout/hierarchy6"/>
    <dgm:cxn modelId="{BFEFC060-E824-4DB4-A3A6-4E314B6C2849}" type="presParOf" srcId="{0B5073B6-6205-45A2-A52B-165650DBF828}" destId="{8AA967D6-C861-40D0-8F9F-EF99484E2062}" srcOrd="0" destOrd="0" presId="urn:microsoft.com/office/officeart/2005/8/layout/hierarchy6"/>
    <dgm:cxn modelId="{D6F15385-508F-439B-A59E-EED4820084ED}" type="presParOf" srcId="{0B5073B6-6205-45A2-A52B-165650DBF828}" destId="{EA5E2B8A-DB8E-47AB-BA01-883DF6A2BAA5}" srcOrd="1" destOrd="0" presId="urn:microsoft.com/office/officeart/2005/8/layout/hierarchy6"/>
    <dgm:cxn modelId="{0EEF96A4-683F-49B2-84B8-F771D32124D9}" type="presParOf" srcId="{EA5E2B8A-DB8E-47AB-BA01-883DF6A2BAA5}" destId="{B59442B5-E3D1-4CD6-99E3-52E406502B7E}" srcOrd="0" destOrd="0" presId="urn:microsoft.com/office/officeart/2005/8/layout/hierarchy6"/>
    <dgm:cxn modelId="{11189058-C969-442E-9E17-3C6F7B72F846}" type="presParOf" srcId="{EA5E2B8A-DB8E-47AB-BA01-883DF6A2BAA5}" destId="{557588F1-82F1-4091-AE6E-24CE981A3242}" srcOrd="1" destOrd="0" presId="urn:microsoft.com/office/officeart/2005/8/layout/hierarchy6"/>
    <dgm:cxn modelId="{F3FCD231-369F-4303-A7AA-245AF9F65DCD}" type="presParOf" srcId="{557588F1-82F1-4091-AE6E-24CE981A3242}" destId="{57C732AF-25E0-4384-BA82-7FE69D08F73F}" srcOrd="0" destOrd="0" presId="urn:microsoft.com/office/officeart/2005/8/layout/hierarchy6"/>
    <dgm:cxn modelId="{F3DD7D41-FFAC-4780-954F-004D8812823B}" type="presParOf" srcId="{557588F1-82F1-4091-AE6E-24CE981A3242}" destId="{ED1669AA-1B24-44F5-94B9-90A8808C291D}" srcOrd="1" destOrd="0" presId="urn:microsoft.com/office/officeart/2005/8/layout/hierarchy6"/>
    <dgm:cxn modelId="{1DA55413-4727-4B3E-97F4-3B2DDBC90A38}" type="presParOf" srcId="{ED1669AA-1B24-44F5-94B9-90A8808C291D}" destId="{C2CB1B85-6073-4512-9995-94290DDCB0FD}" srcOrd="0" destOrd="0" presId="urn:microsoft.com/office/officeart/2005/8/layout/hierarchy6"/>
    <dgm:cxn modelId="{350EDF15-E46F-4F4F-BC24-CF29F8BE699E}" type="presParOf" srcId="{ED1669AA-1B24-44F5-94B9-90A8808C291D}" destId="{EAA046D1-3896-45DF-8AE4-08AC49F3A701}" srcOrd="1" destOrd="0" presId="urn:microsoft.com/office/officeart/2005/8/layout/hierarchy6"/>
    <dgm:cxn modelId="{1F829269-9145-40A5-89F1-415C253481E6}" type="presParOf" srcId="{EAA046D1-3896-45DF-8AE4-08AC49F3A701}" destId="{FC377DC0-A9F8-49B8-AAEB-9203CCCD5104}" srcOrd="0" destOrd="0" presId="urn:microsoft.com/office/officeart/2005/8/layout/hierarchy6"/>
    <dgm:cxn modelId="{A3685F64-B62A-4DCD-9B53-4A1287C06872}" type="presParOf" srcId="{EAA046D1-3896-45DF-8AE4-08AC49F3A701}" destId="{38F45B05-7C00-45E9-AC58-F2ABACD553B5}" srcOrd="1" destOrd="0" presId="urn:microsoft.com/office/officeart/2005/8/layout/hierarchy6"/>
    <dgm:cxn modelId="{D1DE7B96-92D1-44F5-AB67-9D527E1D6162}" type="presParOf" srcId="{EA5E2B8A-DB8E-47AB-BA01-883DF6A2BAA5}" destId="{07F62C89-35C7-457F-B200-89D274485887}" srcOrd="2" destOrd="0" presId="urn:microsoft.com/office/officeart/2005/8/layout/hierarchy6"/>
    <dgm:cxn modelId="{ADC5687D-64E0-4BB1-BC47-F2B84237EBFC}" type="presParOf" srcId="{EA5E2B8A-DB8E-47AB-BA01-883DF6A2BAA5}" destId="{472B964B-60CD-4755-AB1B-E4F895B55CCF}" srcOrd="3" destOrd="0" presId="urn:microsoft.com/office/officeart/2005/8/layout/hierarchy6"/>
    <dgm:cxn modelId="{D7D12AA2-6706-447C-A05C-C6F8F7B43613}" type="presParOf" srcId="{472B964B-60CD-4755-AB1B-E4F895B55CCF}" destId="{A86E2120-49AB-4269-8204-BD995BAC73B0}" srcOrd="0" destOrd="0" presId="urn:microsoft.com/office/officeart/2005/8/layout/hierarchy6"/>
    <dgm:cxn modelId="{3D0A87E8-8903-4DA1-83A8-83B8DFD0B674}" type="presParOf" srcId="{472B964B-60CD-4755-AB1B-E4F895B55CCF}" destId="{0A4F22AB-9C4B-4792-AFB1-CC2FB0DB9B05}" srcOrd="1" destOrd="0" presId="urn:microsoft.com/office/officeart/2005/8/layout/hierarchy6"/>
    <dgm:cxn modelId="{DCA7DA53-2160-45D4-AB49-98EE75FBA16F}" type="presParOf" srcId="{0A4F22AB-9C4B-4792-AFB1-CC2FB0DB9B05}" destId="{F601132A-6C63-4676-8F91-9B85CB79C437}" srcOrd="0" destOrd="0" presId="urn:microsoft.com/office/officeart/2005/8/layout/hierarchy6"/>
    <dgm:cxn modelId="{23873773-0731-4A19-8B3E-5A88149AAD12}" type="presParOf" srcId="{0A4F22AB-9C4B-4792-AFB1-CC2FB0DB9B05}" destId="{A8D25EB0-BE7C-4793-84D5-ED764D782659}" srcOrd="1" destOrd="0" presId="urn:microsoft.com/office/officeart/2005/8/layout/hierarchy6"/>
    <dgm:cxn modelId="{D84A6755-D1F1-498A-8C06-52EFF113B32C}" type="presParOf" srcId="{A8D25EB0-BE7C-4793-84D5-ED764D782659}" destId="{B7440C11-0756-41B9-B95E-DF996F264C8D}" srcOrd="0" destOrd="0" presId="urn:microsoft.com/office/officeart/2005/8/layout/hierarchy6"/>
    <dgm:cxn modelId="{B16008A6-80D0-4E22-8D47-0A0532952DDB}" type="presParOf" srcId="{A8D25EB0-BE7C-4793-84D5-ED764D782659}" destId="{B55451FC-6D79-4BE5-885F-550DF7461CAB}" srcOrd="1" destOrd="0" presId="urn:microsoft.com/office/officeart/2005/8/layout/hierarchy6"/>
    <dgm:cxn modelId="{EB929A70-B226-4467-8CFD-182488011CF2}" type="presParOf" srcId="{179B282B-35DE-484F-8927-60A1531B6F3B}" destId="{3BAFA16B-D14D-46D6-A6C7-C261F5F51B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427DA8-B3E8-49D0-AE5B-1FF43619977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E0D021F-A165-4A38-859B-5F7C45912B69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en-US" dirty="0"/>
            <a:t>number of reads on the </a:t>
          </a:r>
          <a:r>
            <a:rPr lang="cs-CZ" dirty="0" err="1"/>
            <a:t>chr</a:t>
          </a:r>
          <a:r>
            <a:rPr lang="en-US" dirty="0"/>
            <a:t>Y</a:t>
          </a:r>
          <a:endParaRPr lang="cs-CZ" dirty="0"/>
        </a:p>
      </dgm:t>
    </dgm:pt>
    <dgm:pt modelId="{25702929-1786-487E-86E5-A8B653176521}" type="parTrans" cxnId="{B16DEF64-D3A2-4439-AA07-68269574EF45}">
      <dgm:prSet/>
      <dgm:spPr/>
      <dgm:t>
        <a:bodyPr/>
        <a:lstStyle/>
        <a:p>
          <a:endParaRPr lang="cs-CZ"/>
        </a:p>
      </dgm:t>
    </dgm:pt>
    <dgm:pt modelId="{BAD90277-F500-419D-B0C3-A63ADAF1C610}" type="sibTrans" cxnId="{B16DEF64-D3A2-4439-AA07-68269574EF45}">
      <dgm:prSet/>
      <dgm:spPr/>
      <dgm:t>
        <a:bodyPr/>
        <a:lstStyle/>
        <a:p>
          <a:endParaRPr lang="cs-CZ"/>
        </a:p>
      </dgm:t>
    </dgm:pt>
    <dgm:pt modelId="{134AD71C-DCDF-44C1-B74D-51C25E8875DA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cs-CZ" dirty="0"/>
            <a:t>DEFRAG</a:t>
          </a:r>
        </a:p>
      </dgm:t>
    </dgm:pt>
    <dgm:pt modelId="{D22587C7-6FC1-4272-A76F-880494B06A5C}" type="parTrans" cxnId="{39A50639-2D76-4960-BD00-F9B830089472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D7E25648-4382-4CC5-A215-27FDA1EB317D}" type="sibTrans" cxnId="{39A50639-2D76-4960-BD00-F9B830089472}">
      <dgm:prSet/>
      <dgm:spPr/>
      <dgm:t>
        <a:bodyPr/>
        <a:lstStyle/>
        <a:p>
          <a:endParaRPr lang="cs-CZ"/>
        </a:p>
      </dgm:t>
    </dgm:pt>
    <dgm:pt modelId="{F4147CEE-3E97-4FDE-A621-A8A09BC595B9}">
      <dgm:prSet phldrT="[Text]"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r>
            <a:rPr lang="en-US" noProof="0" dirty="0"/>
            <a:t>Proprietary algorithm</a:t>
          </a:r>
        </a:p>
      </dgm:t>
    </dgm:pt>
    <dgm:pt modelId="{ECA15FBD-5EC7-460E-B380-F720515F724F}" type="parTrans" cxnId="{B4F5C642-DB53-447A-93BC-1965F7DB894C}">
      <dgm:prSet/>
      <dgm:spPr>
        <a:solidFill>
          <a:srgbClr val="00ADEE"/>
        </a:solidFill>
        <a:ln w="19050">
          <a:solidFill>
            <a:srgbClr val="1DAAE2"/>
          </a:solidFill>
        </a:ln>
      </dgm:spPr>
      <dgm:t>
        <a:bodyPr/>
        <a:lstStyle/>
        <a:p>
          <a:endParaRPr lang="cs-CZ"/>
        </a:p>
      </dgm:t>
    </dgm:pt>
    <dgm:pt modelId="{1F309B16-289E-429A-B3DD-E918F78DEF44}" type="sibTrans" cxnId="{B4F5C642-DB53-447A-93BC-1965F7DB894C}">
      <dgm:prSet/>
      <dgm:spPr/>
      <dgm:t>
        <a:bodyPr/>
        <a:lstStyle/>
        <a:p>
          <a:endParaRPr lang="cs-CZ"/>
        </a:p>
      </dgm:t>
    </dgm:pt>
    <dgm:pt modelId="{C19E1FFF-9768-423C-848E-68ED4E4B7C30}">
      <dgm:prSet/>
      <dgm:spPr>
        <a:solidFill>
          <a:srgbClr val="00ADEE"/>
        </a:solidFill>
        <a:ln>
          <a:solidFill>
            <a:srgbClr val="00ADEE"/>
          </a:solidFill>
        </a:ln>
      </dgm:spPr>
      <dgm:t>
        <a:bodyPr/>
        <a:lstStyle/>
        <a:p>
          <a:r>
            <a:rPr lang="en-US" noProof="0" dirty="0"/>
            <a:t>Nexus Copy Number </a:t>
          </a:r>
          <a:endParaRPr lang="cs-CZ" dirty="0"/>
        </a:p>
      </dgm:t>
    </dgm:pt>
    <dgm:pt modelId="{D0D49FBF-54FA-4380-A0D9-07B36B74B39F}" type="parTrans" cxnId="{91F421E0-C047-453A-958C-7134D0C6DA49}">
      <dgm:prSet/>
      <dgm:spPr>
        <a:ln w="19050">
          <a:solidFill>
            <a:srgbClr val="00ADEE"/>
          </a:solidFill>
        </a:ln>
      </dgm:spPr>
      <dgm:t>
        <a:bodyPr/>
        <a:lstStyle/>
        <a:p>
          <a:endParaRPr lang="cs-CZ"/>
        </a:p>
      </dgm:t>
    </dgm:pt>
    <dgm:pt modelId="{44BE9C93-E4A8-4803-86D8-6904C382D12B}" type="sibTrans" cxnId="{91F421E0-C047-453A-958C-7134D0C6DA49}">
      <dgm:prSet/>
      <dgm:spPr/>
      <dgm:t>
        <a:bodyPr/>
        <a:lstStyle/>
        <a:p>
          <a:endParaRPr lang="cs-CZ"/>
        </a:p>
      </dgm:t>
    </dgm:pt>
    <dgm:pt modelId="{179B282B-35DE-484F-8927-60A1531B6F3B}" type="pres">
      <dgm:prSet presAssocID="{82427DA8-B3E8-49D0-AE5B-1FF43619977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FA28CE-DD36-48EB-8EED-0215D2FF825D}" type="pres">
      <dgm:prSet presAssocID="{82427DA8-B3E8-49D0-AE5B-1FF436199777}" presName="hierFlow" presStyleCnt="0"/>
      <dgm:spPr/>
    </dgm:pt>
    <dgm:pt modelId="{EE67A0FD-D00A-4C42-B808-66DD49A241F1}" type="pres">
      <dgm:prSet presAssocID="{82427DA8-B3E8-49D0-AE5B-1FF43619977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5073B6-6205-45A2-A52B-165650DBF828}" type="pres">
      <dgm:prSet presAssocID="{FE0D021F-A165-4A38-859B-5F7C45912B69}" presName="Name14" presStyleCnt="0"/>
      <dgm:spPr/>
    </dgm:pt>
    <dgm:pt modelId="{8AA967D6-C861-40D0-8F9F-EF99484E2062}" type="pres">
      <dgm:prSet presAssocID="{FE0D021F-A165-4A38-859B-5F7C45912B69}" presName="level1Shape" presStyleLbl="node0" presStyleIdx="0" presStyleCnt="1">
        <dgm:presLayoutVars>
          <dgm:chPref val="3"/>
        </dgm:presLayoutVars>
      </dgm:prSet>
      <dgm:spPr/>
    </dgm:pt>
    <dgm:pt modelId="{EA5E2B8A-DB8E-47AB-BA01-883DF6A2BAA5}" type="pres">
      <dgm:prSet presAssocID="{FE0D021F-A165-4A38-859B-5F7C45912B69}" presName="hierChild2" presStyleCnt="0"/>
      <dgm:spPr/>
    </dgm:pt>
    <dgm:pt modelId="{B59442B5-E3D1-4CD6-99E3-52E406502B7E}" type="pres">
      <dgm:prSet presAssocID="{D22587C7-6FC1-4272-A76F-880494B06A5C}" presName="Name19" presStyleLbl="parChTrans1D2" presStyleIdx="0" presStyleCnt="3"/>
      <dgm:spPr/>
    </dgm:pt>
    <dgm:pt modelId="{557588F1-82F1-4091-AE6E-24CE981A3242}" type="pres">
      <dgm:prSet presAssocID="{134AD71C-DCDF-44C1-B74D-51C25E8875DA}" presName="Name21" presStyleCnt="0"/>
      <dgm:spPr/>
    </dgm:pt>
    <dgm:pt modelId="{57C732AF-25E0-4384-BA82-7FE69D08F73F}" type="pres">
      <dgm:prSet presAssocID="{134AD71C-DCDF-44C1-B74D-51C25E8875DA}" presName="level2Shape" presStyleLbl="node2" presStyleIdx="0" presStyleCnt="3"/>
      <dgm:spPr/>
    </dgm:pt>
    <dgm:pt modelId="{ED1669AA-1B24-44F5-94B9-90A8808C291D}" type="pres">
      <dgm:prSet presAssocID="{134AD71C-DCDF-44C1-B74D-51C25E8875DA}" presName="hierChild3" presStyleCnt="0"/>
      <dgm:spPr/>
    </dgm:pt>
    <dgm:pt modelId="{07F62C89-35C7-457F-B200-89D274485887}" type="pres">
      <dgm:prSet presAssocID="{ECA15FBD-5EC7-460E-B380-F720515F724F}" presName="Name19" presStyleLbl="parChTrans1D2" presStyleIdx="1" presStyleCnt="3"/>
      <dgm:spPr/>
    </dgm:pt>
    <dgm:pt modelId="{472B964B-60CD-4755-AB1B-E4F895B55CCF}" type="pres">
      <dgm:prSet presAssocID="{F4147CEE-3E97-4FDE-A621-A8A09BC595B9}" presName="Name21" presStyleCnt="0"/>
      <dgm:spPr/>
    </dgm:pt>
    <dgm:pt modelId="{A86E2120-49AB-4269-8204-BD995BAC73B0}" type="pres">
      <dgm:prSet presAssocID="{F4147CEE-3E97-4FDE-A621-A8A09BC595B9}" presName="level2Shape" presStyleLbl="node2" presStyleIdx="1" presStyleCnt="3"/>
      <dgm:spPr/>
    </dgm:pt>
    <dgm:pt modelId="{0A4F22AB-9C4B-4792-AFB1-CC2FB0DB9B05}" type="pres">
      <dgm:prSet presAssocID="{F4147CEE-3E97-4FDE-A621-A8A09BC595B9}" presName="hierChild3" presStyleCnt="0"/>
      <dgm:spPr/>
    </dgm:pt>
    <dgm:pt modelId="{C7AE4C53-DF10-4560-B422-519701929D2D}" type="pres">
      <dgm:prSet presAssocID="{D0D49FBF-54FA-4380-A0D9-07B36B74B39F}" presName="Name19" presStyleLbl="parChTrans1D2" presStyleIdx="2" presStyleCnt="3"/>
      <dgm:spPr/>
    </dgm:pt>
    <dgm:pt modelId="{F4768069-E287-44E1-A18B-9144C1B1B0EC}" type="pres">
      <dgm:prSet presAssocID="{C19E1FFF-9768-423C-848E-68ED4E4B7C30}" presName="Name21" presStyleCnt="0"/>
      <dgm:spPr/>
    </dgm:pt>
    <dgm:pt modelId="{0794DA7D-5226-4CEA-A788-AFCA60D8E4C1}" type="pres">
      <dgm:prSet presAssocID="{C19E1FFF-9768-423C-848E-68ED4E4B7C30}" presName="level2Shape" presStyleLbl="node2" presStyleIdx="2" presStyleCnt="3"/>
      <dgm:spPr/>
    </dgm:pt>
    <dgm:pt modelId="{095A986C-7D09-4C15-965E-77526DB24836}" type="pres">
      <dgm:prSet presAssocID="{C19E1FFF-9768-423C-848E-68ED4E4B7C30}" presName="hierChild3" presStyleCnt="0"/>
      <dgm:spPr/>
    </dgm:pt>
    <dgm:pt modelId="{3BAFA16B-D14D-46D6-A6C7-C261F5F51B89}" type="pres">
      <dgm:prSet presAssocID="{82427DA8-B3E8-49D0-AE5B-1FF436199777}" presName="bgShapesFlow" presStyleCnt="0"/>
      <dgm:spPr/>
    </dgm:pt>
  </dgm:ptLst>
  <dgm:cxnLst>
    <dgm:cxn modelId="{42007203-73B8-4554-AE70-99B0DAD95DEC}" type="presOf" srcId="{ECA15FBD-5EC7-460E-B380-F720515F724F}" destId="{07F62C89-35C7-457F-B200-89D274485887}" srcOrd="0" destOrd="0" presId="urn:microsoft.com/office/officeart/2005/8/layout/hierarchy6"/>
    <dgm:cxn modelId="{13865005-A6A4-40C4-881C-156FC0EC57C8}" type="presOf" srcId="{C19E1FFF-9768-423C-848E-68ED4E4B7C30}" destId="{0794DA7D-5226-4CEA-A788-AFCA60D8E4C1}" srcOrd="0" destOrd="0" presId="urn:microsoft.com/office/officeart/2005/8/layout/hierarchy6"/>
    <dgm:cxn modelId="{39A50639-2D76-4960-BD00-F9B830089472}" srcId="{FE0D021F-A165-4A38-859B-5F7C45912B69}" destId="{134AD71C-DCDF-44C1-B74D-51C25E8875DA}" srcOrd="0" destOrd="0" parTransId="{D22587C7-6FC1-4272-A76F-880494B06A5C}" sibTransId="{D7E25648-4382-4CC5-A215-27FDA1EB317D}"/>
    <dgm:cxn modelId="{C5517562-FA84-40A6-B2D2-8DB398668A37}" type="presOf" srcId="{82427DA8-B3E8-49D0-AE5B-1FF436199777}" destId="{179B282B-35DE-484F-8927-60A1531B6F3B}" srcOrd="0" destOrd="0" presId="urn:microsoft.com/office/officeart/2005/8/layout/hierarchy6"/>
    <dgm:cxn modelId="{B4F5C642-DB53-447A-93BC-1965F7DB894C}" srcId="{FE0D021F-A165-4A38-859B-5F7C45912B69}" destId="{F4147CEE-3E97-4FDE-A621-A8A09BC595B9}" srcOrd="1" destOrd="0" parTransId="{ECA15FBD-5EC7-460E-B380-F720515F724F}" sibTransId="{1F309B16-289E-429A-B3DD-E918F78DEF44}"/>
    <dgm:cxn modelId="{B16DEF64-D3A2-4439-AA07-68269574EF45}" srcId="{82427DA8-B3E8-49D0-AE5B-1FF436199777}" destId="{FE0D021F-A165-4A38-859B-5F7C45912B69}" srcOrd="0" destOrd="0" parTransId="{25702929-1786-487E-86E5-A8B653176521}" sibTransId="{BAD90277-F500-419D-B0C3-A63ADAF1C610}"/>
    <dgm:cxn modelId="{30F5D06B-D2C3-4D93-A016-4AF4FCEF8F72}" type="presOf" srcId="{FE0D021F-A165-4A38-859B-5F7C45912B69}" destId="{8AA967D6-C861-40D0-8F9F-EF99484E2062}" srcOrd="0" destOrd="0" presId="urn:microsoft.com/office/officeart/2005/8/layout/hierarchy6"/>
    <dgm:cxn modelId="{3C027757-8951-47EF-826B-7F934E36C345}" type="presOf" srcId="{F4147CEE-3E97-4FDE-A621-A8A09BC595B9}" destId="{A86E2120-49AB-4269-8204-BD995BAC73B0}" srcOrd="0" destOrd="0" presId="urn:microsoft.com/office/officeart/2005/8/layout/hierarchy6"/>
    <dgm:cxn modelId="{05E5FF57-E2EB-479D-A581-EB1FF6E928C3}" type="presOf" srcId="{134AD71C-DCDF-44C1-B74D-51C25E8875DA}" destId="{57C732AF-25E0-4384-BA82-7FE69D08F73F}" srcOrd="0" destOrd="0" presId="urn:microsoft.com/office/officeart/2005/8/layout/hierarchy6"/>
    <dgm:cxn modelId="{0F068D82-6713-4FC2-8E5A-C1CABC6C332F}" type="presOf" srcId="{D0D49FBF-54FA-4380-A0D9-07B36B74B39F}" destId="{C7AE4C53-DF10-4560-B422-519701929D2D}" srcOrd="0" destOrd="0" presId="urn:microsoft.com/office/officeart/2005/8/layout/hierarchy6"/>
    <dgm:cxn modelId="{185EED88-9CEC-47E8-90AC-E557C655B2AA}" type="presOf" srcId="{D22587C7-6FC1-4272-A76F-880494B06A5C}" destId="{B59442B5-E3D1-4CD6-99E3-52E406502B7E}" srcOrd="0" destOrd="0" presId="urn:microsoft.com/office/officeart/2005/8/layout/hierarchy6"/>
    <dgm:cxn modelId="{91F421E0-C047-453A-958C-7134D0C6DA49}" srcId="{FE0D021F-A165-4A38-859B-5F7C45912B69}" destId="{C19E1FFF-9768-423C-848E-68ED4E4B7C30}" srcOrd="2" destOrd="0" parTransId="{D0D49FBF-54FA-4380-A0D9-07B36B74B39F}" sibTransId="{44BE9C93-E4A8-4803-86D8-6904C382D12B}"/>
    <dgm:cxn modelId="{CD21A00B-35CF-482A-B82F-705192FEEEC5}" type="presParOf" srcId="{179B282B-35DE-484F-8927-60A1531B6F3B}" destId="{A5FA28CE-DD36-48EB-8EED-0215D2FF825D}" srcOrd="0" destOrd="0" presId="urn:microsoft.com/office/officeart/2005/8/layout/hierarchy6"/>
    <dgm:cxn modelId="{32F42561-FE7C-47CF-9A95-FD7D8BF68536}" type="presParOf" srcId="{A5FA28CE-DD36-48EB-8EED-0215D2FF825D}" destId="{EE67A0FD-D00A-4C42-B808-66DD49A241F1}" srcOrd="0" destOrd="0" presId="urn:microsoft.com/office/officeart/2005/8/layout/hierarchy6"/>
    <dgm:cxn modelId="{3B881188-4A95-4573-8921-9BAB5AF4DE24}" type="presParOf" srcId="{EE67A0FD-D00A-4C42-B808-66DD49A241F1}" destId="{0B5073B6-6205-45A2-A52B-165650DBF828}" srcOrd="0" destOrd="0" presId="urn:microsoft.com/office/officeart/2005/8/layout/hierarchy6"/>
    <dgm:cxn modelId="{BFEFC060-E824-4DB4-A3A6-4E314B6C2849}" type="presParOf" srcId="{0B5073B6-6205-45A2-A52B-165650DBF828}" destId="{8AA967D6-C861-40D0-8F9F-EF99484E2062}" srcOrd="0" destOrd="0" presId="urn:microsoft.com/office/officeart/2005/8/layout/hierarchy6"/>
    <dgm:cxn modelId="{D6F15385-508F-439B-A59E-EED4820084ED}" type="presParOf" srcId="{0B5073B6-6205-45A2-A52B-165650DBF828}" destId="{EA5E2B8A-DB8E-47AB-BA01-883DF6A2BAA5}" srcOrd="1" destOrd="0" presId="urn:microsoft.com/office/officeart/2005/8/layout/hierarchy6"/>
    <dgm:cxn modelId="{0EEF96A4-683F-49B2-84B8-F771D32124D9}" type="presParOf" srcId="{EA5E2B8A-DB8E-47AB-BA01-883DF6A2BAA5}" destId="{B59442B5-E3D1-4CD6-99E3-52E406502B7E}" srcOrd="0" destOrd="0" presId="urn:microsoft.com/office/officeart/2005/8/layout/hierarchy6"/>
    <dgm:cxn modelId="{11189058-C969-442E-9E17-3C6F7B72F846}" type="presParOf" srcId="{EA5E2B8A-DB8E-47AB-BA01-883DF6A2BAA5}" destId="{557588F1-82F1-4091-AE6E-24CE981A3242}" srcOrd="1" destOrd="0" presId="urn:microsoft.com/office/officeart/2005/8/layout/hierarchy6"/>
    <dgm:cxn modelId="{F3FCD231-369F-4303-A7AA-245AF9F65DCD}" type="presParOf" srcId="{557588F1-82F1-4091-AE6E-24CE981A3242}" destId="{57C732AF-25E0-4384-BA82-7FE69D08F73F}" srcOrd="0" destOrd="0" presId="urn:microsoft.com/office/officeart/2005/8/layout/hierarchy6"/>
    <dgm:cxn modelId="{F3DD7D41-FFAC-4780-954F-004D8812823B}" type="presParOf" srcId="{557588F1-82F1-4091-AE6E-24CE981A3242}" destId="{ED1669AA-1B24-44F5-94B9-90A8808C291D}" srcOrd="1" destOrd="0" presId="urn:microsoft.com/office/officeart/2005/8/layout/hierarchy6"/>
    <dgm:cxn modelId="{D1DE7B96-92D1-44F5-AB67-9D527E1D6162}" type="presParOf" srcId="{EA5E2B8A-DB8E-47AB-BA01-883DF6A2BAA5}" destId="{07F62C89-35C7-457F-B200-89D274485887}" srcOrd="2" destOrd="0" presId="urn:microsoft.com/office/officeart/2005/8/layout/hierarchy6"/>
    <dgm:cxn modelId="{ADC5687D-64E0-4BB1-BC47-F2B84237EBFC}" type="presParOf" srcId="{EA5E2B8A-DB8E-47AB-BA01-883DF6A2BAA5}" destId="{472B964B-60CD-4755-AB1B-E4F895B55CCF}" srcOrd="3" destOrd="0" presId="urn:microsoft.com/office/officeart/2005/8/layout/hierarchy6"/>
    <dgm:cxn modelId="{D7D12AA2-6706-447C-A05C-C6F8F7B43613}" type="presParOf" srcId="{472B964B-60CD-4755-AB1B-E4F895B55CCF}" destId="{A86E2120-49AB-4269-8204-BD995BAC73B0}" srcOrd="0" destOrd="0" presId="urn:microsoft.com/office/officeart/2005/8/layout/hierarchy6"/>
    <dgm:cxn modelId="{3D0A87E8-8903-4DA1-83A8-83B8DFD0B674}" type="presParOf" srcId="{472B964B-60CD-4755-AB1B-E4F895B55CCF}" destId="{0A4F22AB-9C4B-4792-AFB1-CC2FB0DB9B05}" srcOrd="1" destOrd="0" presId="urn:microsoft.com/office/officeart/2005/8/layout/hierarchy6"/>
    <dgm:cxn modelId="{0C60A75A-C90A-42A8-833A-485D0EC16999}" type="presParOf" srcId="{EA5E2B8A-DB8E-47AB-BA01-883DF6A2BAA5}" destId="{C7AE4C53-DF10-4560-B422-519701929D2D}" srcOrd="4" destOrd="0" presId="urn:microsoft.com/office/officeart/2005/8/layout/hierarchy6"/>
    <dgm:cxn modelId="{5FB1C5A6-34D8-475D-9374-582C4E89FF6D}" type="presParOf" srcId="{EA5E2B8A-DB8E-47AB-BA01-883DF6A2BAA5}" destId="{F4768069-E287-44E1-A18B-9144C1B1B0EC}" srcOrd="5" destOrd="0" presId="urn:microsoft.com/office/officeart/2005/8/layout/hierarchy6"/>
    <dgm:cxn modelId="{E2D49CAA-A24F-449F-AE21-69115D78D62C}" type="presParOf" srcId="{F4768069-E287-44E1-A18B-9144C1B1B0EC}" destId="{0794DA7D-5226-4CEA-A788-AFCA60D8E4C1}" srcOrd="0" destOrd="0" presId="urn:microsoft.com/office/officeart/2005/8/layout/hierarchy6"/>
    <dgm:cxn modelId="{DB84B9BC-0A06-49FB-8596-0908F456E369}" type="presParOf" srcId="{F4768069-E287-44E1-A18B-9144C1B1B0EC}" destId="{095A986C-7D09-4C15-965E-77526DB24836}" srcOrd="1" destOrd="0" presId="urn:microsoft.com/office/officeart/2005/8/layout/hierarchy6"/>
    <dgm:cxn modelId="{EB929A70-B226-4467-8CFD-182488011CF2}" type="presParOf" srcId="{179B282B-35DE-484F-8927-60A1531B6F3B}" destId="{3BAFA16B-D14D-46D6-A6C7-C261F5F51B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967D6-C861-40D0-8F9F-EF99484E2062}">
      <dsp:nvSpPr>
        <dsp:cNvPr id="0" name=""/>
        <dsp:cNvSpPr/>
      </dsp:nvSpPr>
      <dsp:spPr>
        <a:xfrm>
          <a:off x="2775594" y="2381"/>
          <a:ext cx="1561703" cy="1041135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NGS data</a:t>
          </a:r>
        </a:p>
      </dsp:txBody>
      <dsp:txXfrm>
        <a:off x="2806088" y="32875"/>
        <a:ext cx="1500715" cy="980147"/>
      </dsp:txXfrm>
    </dsp:sp>
    <dsp:sp modelId="{B59442B5-E3D1-4CD6-99E3-52E406502B7E}">
      <dsp:nvSpPr>
        <dsp:cNvPr id="0" name=""/>
        <dsp:cNvSpPr/>
      </dsp:nvSpPr>
      <dsp:spPr>
        <a:xfrm>
          <a:off x="2033785" y="1043516"/>
          <a:ext cx="1522660" cy="416454"/>
        </a:xfrm>
        <a:custGeom>
          <a:avLst/>
          <a:gdLst/>
          <a:ahLst/>
          <a:cxnLst/>
          <a:rect l="0" t="0" r="0" b="0"/>
          <a:pathLst>
            <a:path>
              <a:moveTo>
                <a:pt x="1522660" y="0"/>
              </a:moveTo>
              <a:lnTo>
                <a:pt x="1522660" y="208227"/>
              </a:lnTo>
              <a:lnTo>
                <a:pt x="0" y="208227"/>
              </a:lnTo>
              <a:lnTo>
                <a:pt x="0" y="416454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732AF-25E0-4384-BA82-7FE69D08F73F}">
      <dsp:nvSpPr>
        <dsp:cNvPr id="0" name=""/>
        <dsp:cNvSpPr/>
      </dsp:nvSpPr>
      <dsp:spPr>
        <a:xfrm>
          <a:off x="1252934" y="1459970"/>
          <a:ext cx="1561703" cy="1041135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Male fetus</a:t>
          </a:r>
        </a:p>
      </dsp:txBody>
      <dsp:txXfrm>
        <a:off x="1283428" y="1490464"/>
        <a:ext cx="1500715" cy="980147"/>
      </dsp:txXfrm>
    </dsp:sp>
    <dsp:sp modelId="{2ACBAEAB-5F19-4705-A05B-D7CB0FEE8ADA}">
      <dsp:nvSpPr>
        <dsp:cNvPr id="0" name=""/>
        <dsp:cNvSpPr/>
      </dsp:nvSpPr>
      <dsp:spPr>
        <a:xfrm>
          <a:off x="1988065" y="2501106"/>
          <a:ext cx="91440" cy="416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54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CAF27-99C5-4976-97BA-1D70876D2B0F}">
      <dsp:nvSpPr>
        <dsp:cNvPr id="0" name=""/>
        <dsp:cNvSpPr/>
      </dsp:nvSpPr>
      <dsp:spPr>
        <a:xfrm>
          <a:off x="1252934" y="2917560"/>
          <a:ext cx="1561703" cy="1041135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DEFRAG</a:t>
          </a:r>
        </a:p>
      </dsp:txBody>
      <dsp:txXfrm>
        <a:off x="1283428" y="2948054"/>
        <a:ext cx="1500715" cy="980147"/>
      </dsp:txXfrm>
    </dsp:sp>
    <dsp:sp modelId="{C2CB1B85-6073-4512-9995-94290DDCB0FD}">
      <dsp:nvSpPr>
        <dsp:cNvPr id="0" name=""/>
        <dsp:cNvSpPr/>
      </dsp:nvSpPr>
      <dsp:spPr>
        <a:xfrm>
          <a:off x="1988065" y="3958696"/>
          <a:ext cx="91440" cy="416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454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77DC0-A9F8-49B8-AAEB-9203CCCD5104}">
      <dsp:nvSpPr>
        <dsp:cNvPr id="0" name=""/>
        <dsp:cNvSpPr/>
      </dsp:nvSpPr>
      <dsp:spPr>
        <a:xfrm>
          <a:off x="1252934" y="4375150"/>
          <a:ext cx="1561703" cy="1041135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FF</a:t>
          </a:r>
        </a:p>
      </dsp:txBody>
      <dsp:txXfrm>
        <a:off x="1283428" y="4405644"/>
        <a:ext cx="1500715" cy="980147"/>
      </dsp:txXfrm>
    </dsp:sp>
    <dsp:sp modelId="{07F62C89-35C7-457F-B200-89D274485887}">
      <dsp:nvSpPr>
        <dsp:cNvPr id="0" name=""/>
        <dsp:cNvSpPr/>
      </dsp:nvSpPr>
      <dsp:spPr>
        <a:xfrm>
          <a:off x="3556446" y="1043516"/>
          <a:ext cx="1522660" cy="416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7"/>
              </a:lnTo>
              <a:lnTo>
                <a:pt x="1522660" y="208227"/>
              </a:lnTo>
              <a:lnTo>
                <a:pt x="1522660" y="416454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E2120-49AB-4269-8204-BD995BAC73B0}">
      <dsp:nvSpPr>
        <dsp:cNvPr id="0" name=""/>
        <dsp:cNvSpPr/>
      </dsp:nvSpPr>
      <dsp:spPr>
        <a:xfrm>
          <a:off x="4298255" y="1459970"/>
          <a:ext cx="1561703" cy="1041135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 dirty="0"/>
            <a:t>Female fetus</a:t>
          </a:r>
        </a:p>
      </dsp:txBody>
      <dsp:txXfrm>
        <a:off x="4328749" y="1490464"/>
        <a:ext cx="1500715" cy="980147"/>
      </dsp:txXfrm>
    </dsp:sp>
    <dsp:sp modelId="{385809EE-3B2D-4184-BB32-28DED770EC77}">
      <dsp:nvSpPr>
        <dsp:cNvPr id="0" name=""/>
        <dsp:cNvSpPr/>
      </dsp:nvSpPr>
      <dsp:spPr>
        <a:xfrm>
          <a:off x="4064000" y="2501106"/>
          <a:ext cx="1015107" cy="416454"/>
        </a:xfrm>
        <a:custGeom>
          <a:avLst/>
          <a:gdLst/>
          <a:ahLst/>
          <a:cxnLst/>
          <a:rect l="0" t="0" r="0" b="0"/>
          <a:pathLst>
            <a:path>
              <a:moveTo>
                <a:pt x="1015107" y="0"/>
              </a:moveTo>
              <a:lnTo>
                <a:pt x="1015107" y="208227"/>
              </a:lnTo>
              <a:lnTo>
                <a:pt x="0" y="208227"/>
              </a:lnTo>
              <a:lnTo>
                <a:pt x="0" y="416454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A8CC3-9C15-46E1-9C97-DCCF819FC465}">
      <dsp:nvSpPr>
        <dsp:cNvPr id="0" name=""/>
        <dsp:cNvSpPr/>
      </dsp:nvSpPr>
      <dsp:spPr>
        <a:xfrm>
          <a:off x="3283148" y="2917560"/>
          <a:ext cx="1561703" cy="1041135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 err="1"/>
            <a:t>SeqFF</a:t>
          </a:r>
          <a:endParaRPr lang="cs-CZ" sz="2600" kern="1200" dirty="0"/>
        </a:p>
      </dsp:txBody>
      <dsp:txXfrm>
        <a:off x="3313642" y="2948054"/>
        <a:ext cx="1500715" cy="980147"/>
      </dsp:txXfrm>
    </dsp:sp>
    <dsp:sp modelId="{0FF929AE-B160-4545-9A08-F1ABD721CC84}">
      <dsp:nvSpPr>
        <dsp:cNvPr id="0" name=""/>
        <dsp:cNvSpPr/>
      </dsp:nvSpPr>
      <dsp:spPr>
        <a:xfrm>
          <a:off x="4064000" y="3958696"/>
          <a:ext cx="1057273" cy="406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63"/>
              </a:lnTo>
              <a:lnTo>
                <a:pt x="1057273" y="203463"/>
              </a:lnTo>
              <a:lnTo>
                <a:pt x="1057273" y="406927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B3B16-4823-4C4F-BF58-F95680098810}">
      <dsp:nvSpPr>
        <dsp:cNvPr id="0" name=""/>
        <dsp:cNvSpPr/>
      </dsp:nvSpPr>
      <dsp:spPr>
        <a:xfrm>
          <a:off x="4340421" y="4365623"/>
          <a:ext cx="1561703" cy="1041135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FF</a:t>
          </a:r>
        </a:p>
      </dsp:txBody>
      <dsp:txXfrm>
        <a:off x="4370915" y="4396117"/>
        <a:ext cx="1500715" cy="980147"/>
      </dsp:txXfrm>
    </dsp:sp>
    <dsp:sp modelId="{B8103F18-37B7-4EC7-8DA0-F60E0C4D39B0}">
      <dsp:nvSpPr>
        <dsp:cNvPr id="0" name=""/>
        <dsp:cNvSpPr/>
      </dsp:nvSpPr>
      <dsp:spPr>
        <a:xfrm>
          <a:off x="5079107" y="2501106"/>
          <a:ext cx="1015107" cy="416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7"/>
              </a:lnTo>
              <a:lnTo>
                <a:pt x="1015107" y="208227"/>
              </a:lnTo>
              <a:lnTo>
                <a:pt x="1015107" y="416454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7B0F1-8680-4B26-87FE-0E29AAF577DC}">
      <dsp:nvSpPr>
        <dsp:cNvPr id="0" name=""/>
        <dsp:cNvSpPr/>
      </dsp:nvSpPr>
      <dsp:spPr>
        <a:xfrm>
          <a:off x="5313362" y="2917560"/>
          <a:ext cx="1561703" cy="1041135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 err="1"/>
            <a:t>ComboFF</a:t>
          </a:r>
          <a:endParaRPr lang="cs-CZ" sz="2600" kern="1200" dirty="0"/>
        </a:p>
      </dsp:txBody>
      <dsp:txXfrm>
        <a:off x="5343856" y="2948054"/>
        <a:ext cx="1500715" cy="980147"/>
      </dsp:txXfrm>
    </dsp:sp>
    <dsp:sp modelId="{585D3740-9550-4B89-85CC-81BDF1982478}">
      <dsp:nvSpPr>
        <dsp:cNvPr id="0" name=""/>
        <dsp:cNvSpPr/>
      </dsp:nvSpPr>
      <dsp:spPr>
        <a:xfrm>
          <a:off x="5122678" y="3958696"/>
          <a:ext cx="971535" cy="406136"/>
        </a:xfrm>
        <a:custGeom>
          <a:avLst/>
          <a:gdLst/>
          <a:ahLst/>
          <a:cxnLst/>
          <a:rect l="0" t="0" r="0" b="0"/>
          <a:pathLst>
            <a:path>
              <a:moveTo>
                <a:pt x="971535" y="0"/>
              </a:moveTo>
              <a:lnTo>
                <a:pt x="971535" y="203068"/>
              </a:lnTo>
              <a:lnTo>
                <a:pt x="0" y="203068"/>
              </a:lnTo>
              <a:lnTo>
                <a:pt x="0" y="406136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D68EE-630C-4570-8864-0D61BD4A057E}">
      <dsp:nvSpPr>
        <dsp:cNvPr id="0" name=""/>
        <dsp:cNvSpPr/>
      </dsp:nvSpPr>
      <dsp:spPr>
        <a:xfrm>
          <a:off x="4341826" y="4364832"/>
          <a:ext cx="1561703" cy="1041135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FF</a:t>
          </a:r>
        </a:p>
      </dsp:txBody>
      <dsp:txXfrm>
        <a:off x="4372320" y="4395326"/>
        <a:ext cx="1500715" cy="980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967D6-C861-40D0-8F9F-EF99484E2062}">
      <dsp:nvSpPr>
        <dsp:cNvPr id="0" name=""/>
        <dsp:cNvSpPr/>
      </dsp:nvSpPr>
      <dsp:spPr>
        <a:xfrm>
          <a:off x="2732155" y="0"/>
          <a:ext cx="1609588" cy="1073059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NGS data</a:t>
          </a:r>
        </a:p>
      </dsp:txBody>
      <dsp:txXfrm>
        <a:off x="2763584" y="31429"/>
        <a:ext cx="1546730" cy="1010201"/>
      </dsp:txXfrm>
    </dsp:sp>
    <dsp:sp modelId="{B59442B5-E3D1-4CD6-99E3-52E406502B7E}">
      <dsp:nvSpPr>
        <dsp:cNvPr id="0" name=""/>
        <dsp:cNvSpPr/>
      </dsp:nvSpPr>
      <dsp:spPr>
        <a:xfrm>
          <a:off x="804794" y="1073059"/>
          <a:ext cx="2732155" cy="392773"/>
        </a:xfrm>
        <a:custGeom>
          <a:avLst/>
          <a:gdLst/>
          <a:ahLst/>
          <a:cxnLst/>
          <a:rect l="0" t="0" r="0" b="0"/>
          <a:pathLst>
            <a:path>
              <a:moveTo>
                <a:pt x="2732155" y="0"/>
              </a:moveTo>
              <a:lnTo>
                <a:pt x="2732155" y="196386"/>
              </a:lnTo>
              <a:lnTo>
                <a:pt x="0" y="196386"/>
              </a:lnTo>
              <a:lnTo>
                <a:pt x="0" y="392773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732AF-25E0-4384-BA82-7FE69D08F73F}">
      <dsp:nvSpPr>
        <dsp:cNvPr id="0" name=""/>
        <dsp:cNvSpPr/>
      </dsp:nvSpPr>
      <dsp:spPr>
        <a:xfrm>
          <a:off x="0" y="1465832"/>
          <a:ext cx="1609588" cy="1073059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 err="1"/>
            <a:t>WisecondorX</a:t>
          </a:r>
          <a:endParaRPr lang="cs-CZ" sz="2000" kern="1200" dirty="0"/>
        </a:p>
      </dsp:txBody>
      <dsp:txXfrm>
        <a:off x="31429" y="1497261"/>
        <a:ext cx="1546730" cy="1010201"/>
      </dsp:txXfrm>
    </dsp:sp>
    <dsp:sp modelId="{C2CB1B85-6073-4512-9995-94290DDCB0FD}">
      <dsp:nvSpPr>
        <dsp:cNvPr id="0" name=""/>
        <dsp:cNvSpPr/>
      </dsp:nvSpPr>
      <dsp:spPr>
        <a:xfrm>
          <a:off x="759074" y="2538891"/>
          <a:ext cx="91440" cy="429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223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77DC0-A9F8-49B8-AAEB-9203CCCD5104}">
      <dsp:nvSpPr>
        <dsp:cNvPr id="0" name=""/>
        <dsp:cNvSpPr/>
      </dsp:nvSpPr>
      <dsp:spPr>
        <a:xfrm>
          <a:off x="0" y="2968115"/>
          <a:ext cx="1609588" cy="1073059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FF</a:t>
          </a:r>
        </a:p>
      </dsp:txBody>
      <dsp:txXfrm>
        <a:off x="31429" y="2999544"/>
        <a:ext cx="1546730" cy="1010201"/>
      </dsp:txXfrm>
    </dsp:sp>
    <dsp:sp modelId="{07F62C89-35C7-457F-B200-89D274485887}">
      <dsp:nvSpPr>
        <dsp:cNvPr id="0" name=""/>
        <dsp:cNvSpPr/>
      </dsp:nvSpPr>
      <dsp:spPr>
        <a:xfrm>
          <a:off x="3536950" y="1073059"/>
          <a:ext cx="2732147" cy="394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88"/>
              </a:lnTo>
              <a:lnTo>
                <a:pt x="2732147" y="197288"/>
              </a:lnTo>
              <a:lnTo>
                <a:pt x="2732147" y="394576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E2120-49AB-4269-8204-BD995BAC73B0}">
      <dsp:nvSpPr>
        <dsp:cNvPr id="0" name=""/>
        <dsp:cNvSpPr/>
      </dsp:nvSpPr>
      <dsp:spPr>
        <a:xfrm>
          <a:off x="5464303" y="1467635"/>
          <a:ext cx="1609588" cy="1073059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Nexus Copy Number </a:t>
          </a:r>
        </a:p>
      </dsp:txBody>
      <dsp:txXfrm>
        <a:off x="5495732" y="1499064"/>
        <a:ext cx="1546730" cy="1010201"/>
      </dsp:txXfrm>
    </dsp:sp>
    <dsp:sp modelId="{F601132A-6C63-4676-8F91-9B85CB79C437}">
      <dsp:nvSpPr>
        <dsp:cNvPr id="0" name=""/>
        <dsp:cNvSpPr/>
      </dsp:nvSpPr>
      <dsp:spPr>
        <a:xfrm>
          <a:off x="6223377" y="2540694"/>
          <a:ext cx="91440" cy="429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223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40C11-0756-41B9-B95E-DF996F264C8D}">
      <dsp:nvSpPr>
        <dsp:cNvPr id="0" name=""/>
        <dsp:cNvSpPr/>
      </dsp:nvSpPr>
      <dsp:spPr>
        <a:xfrm>
          <a:off x="5464303" y="2969918"/>
          <a:ext cx="1609588" cy="1073059"/>
        </a:xfrm>
        <a:prstGeom prst="roundRect">
          <a:avLst>
            <a:gd name="adj" fmla="val 10000"/>
          </a:avLst>
        </a:prstGeom>
        <a:solidFill>
          <a:srgbClr val="00ADEE"/>
        </a:solidFill>
        <a:ln w="1270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5495732" y="3001347"/>
        <a:ext cx="1546730" cy="1010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967D6-C861-40D0-8F9F-EF99484E2062}">
      <dsp:nvSpPr>
        <dsp:cNvPr id="0" name=""/>
        <dsp:cNvSpPr/>
      </dsp:nvSpPr>
      <dsp:spPr>
        <a:xfrm>
          <a:off x="2936875" y="905933"/>
          <a:ext cx="2254249" cy="1502833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number of reads on the </a:t>
          </a:r>
          <a:r>
            <a:rPr lang="cs-CZ" sz="2800" kern="1200" dirty="0" err="1"/>
            <a:t>chr</a:t>
          </a:r>
          <a:r>
            <a:rPr lang="en-US" sz="2800" kern="1200" dirty="0"/>
            <a:t>Y</a:t>
          </a:r>
          <a:endParaRPr lang="cs-CZ" sz="2800" kern="1200" dirty="0"/>
        </a:p>
      </dsp:txBody>
      <dsp:txXfrm>
        <a:off x="2980891" y="949949"/>
        <a:ext cx="2166217" cy="1414801"/>
      </dsp:txXfrm>
    </dsp:sp>
    <dsp:sp modelId="{B59442B5-E3D1-4CD6-99E3-52E406502B7E}">
      <dsp:nvSpPr>
        <dsp:cNvPr id="0" name=""/>
        <dsp:cNvSpPr/>
      </dsp:nvSpPr>
      <dsp:spPr>
        <a:xfrm>
          <a:off x="1133475" y="2408766"/>
          <a:ext cx="2930524" cy="601133"/>
        </a:xfrm>
        <a:custGeom>
          <a:avLst/>
          <a:gdLst/>
          <a:ahLst/>
          <a:cxnLst/>
          <a:rect l="0" t="0" r="0" b="0"/>
          <a:pathLst>
            <a:path>
              <a:moveTo>
                <a:pt x="2930524" y="0"/>
              </a:moveTo>
              <a:lnTo>
                <a:pt x="2930524" y="300566"/>
              </a:lnTo>
              <a:lnTo>
                <a:pt x="0" y="300566"/>
              </a:lnTo>
              <a:lnTo>
                <a:pt x="0" y="601133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732AF-25E0-4384-BA82-7FE69D08F73F}">
      <dsp:nvSpPr>
        <dsp:cNvPr id="0" name=""/>
        <dsp:cNvSpPr/>
      </dsp:nvSpPr>
      <dsp:spPr>
        <a:xfrm>
          <a:off x="6350" y="3009900"/>
          <a:ext cx="2254249" cy="1502833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DEFRAG</a:t>
          </a:r>
        </a:p>
      </dsp:txBody>
      <dsp:txXfrm>
        <a:off x="50366" y="3053916"/>
        <a:ext cx="2166217" cy="1414801"/>
      </dsp:txXfrm>
    </dsp:sp>
    <dsp:sp modelId="{07F62C89-35C7-457F-B200-89D274485887}">
      <dsp:nvSpPr>
        <dsp:cNvPr id="0" name=""/>
        <dsp:cNvSpPr/>
      </dsp:nvSpPr>
      <dsp:spPr>
        <a:xfrm>
          <a:off x="4018280" y="2408766"/>
          <a:ext cx="91440" cy="6011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1133"/>
              </a:lnTo>
            </a:path>
          </a:pathLst>
        </a:custGeom>
        <a:noFill/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E2120-49AB-4269-8204-BD995BAC73B0}">
      <dsp:nvSpPr>
        <dsp:cNvPr id="0" name=""/>
        <dsp:cNvSpPr/>
      </dsp:nvSpPr>
      <dsp:spPr>
        <a:xfrm>
          <a:off x="2936875" y="3009900"/>
          <a:ext cx="2254249" cy="1502833"/>
        </a:xfrm>
        <a:prstGeom prst="roundRect">
          <a:avLst>
            <a:gd name="adj" fmla="val 10000"/>
          </a:avLst>
        </a:prstGeom>
        <a:solidFill>
          <a:srgbClr val="00ADEE"/>
        </a:solidFill>
        <a:ln w="19050" cap="flat" cmpd="sng" algn="ctr">
          <a:solidFill>
            <a:srgbClr val="1DAAE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Proprietary algorithm</a:t>
          </a:r>
        </a:p>
      </dsp:txBody>
      <dsp:txXfrm>
        <a:off x="2980891" y="3053916"/>
        <a:ext cx="2166217" cy="1414801"/>
      </dsp:txXfrm>
    </dsp:sp>
    <dsp:sp modelId="{C7AE4C53-DF10-4560-B422-519701929D2D}">
      <dsp:nvSpPr>
        <dsp:cNvPr id="0" name=""/>
        <dsp:cNvSpPr/>
      </dsp:nvSpPr>
      <dsp:spPr>
        <a:xfrm>
          <a:off x="4064000" y="2408766"/>
          <a:ext cx="2930525" cy="60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566"/>
              </a:lnTo>
              <a:lnTo>
                <a:pt x="2930525" y="300566"/>
              </a:lnTo>
              <a:lnTo>
                <a:pt x="2930525" y="601133"/>
              </a:lnTo>
            </a:path>
          </a:pathLst>
        </a:custGeom>
        <a:noFill/>
        <a:ln w="19050" cap="flat" cmpd="sng" algn="ctr">
          <a:solidFill>
            <a:srgbClr val="00AD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4DA7D-5226-4CEA-A788-AFCA60D8E4C1}">
      <dsp:nvSpPr>
        <dsp:cNvPr id="0" name=""/>
        <dsp:cNvSpPr/>
      </dsp:nvSpPr>
      <dsp:spPr>
        <a:xfrm>
          <a:off x="5867400" y="3009900"/>
          <a:ext cx="2254249" cy="1502833"/>
        </a:xfrm>
        <a:prstGeom prst="roundRect">
          <a:avLst>
            <a:gd name="adj" fmla="val 10000"/>
          </a:avLst>
        </a:prstGeom>
        <a:solidFill>
          <a:srgbClr val="00ADEE"/>
        </a:solidFill>
        <a:ln w="12700" cap="flat" cmpd="sng" algn="ctr">
          <a:solidFill>
            <a:srgbClr val="00AD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Nexus Copy Number </a:t>
          </a:r>
          <a:endParaRPr lang="cs-CZ" sz="2800" kern="1200" dirty="0"/>
        </a:p>
      </dsp:txBody>
      <dsp:txXfrm>
        <a:off x="5911416" y="3053916"/>
        <a:ext cx="2166217" cy="1414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8295-49FD-4B94-8074-C7D84D5F4810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2661-FC80-4564-A27D-0233BCFB2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95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C2661-FC80-4564-A27D-0233BCFB20D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7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5D06D8-E07A-4DA9-BF19-8D90E681D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FCA5D-ED13-4B8A-BD90-B1027B555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BB3A68-06ED-4DF9-99A3-682061DE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B0C9-18CE-43B3-8F2D-A7619F724D19}" type="datetime1">
              <a:rPr lang="cs-CZ" smtClean="0"/>
              <a:t>13.06.2022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5427C7-A1F1-452F-9DC1-70E1C10F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171016-2449-4D20-B303-A5E5B24A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65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2DB7C-62DE-4A52-BA8F-5A79038D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B972C1-992F-4815-BA65-BA9F36D53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DC740B-831C-44BE-8434-90B110AB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81DD-3FBB-41F0-AC96-33951373AF80}" type="datetime1">
              <a:rPr lang="cs-CZ" smtClean="0"/>
              <a:t>13.06.2022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BFB00C-B11D-4CE7-B613-9F9E768F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03E73E-1BB9-4393-8238-D0B0DF25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30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6E2270-F2A7-4156-A31A-318FD2D8F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EE29C8-08FA-4520-BADE-F989C5187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DB4AFF-CDE3-4E2C-80B9-DBC61948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62C5-4186-4D96-817D-7EA95B4CF388}" type="datetime1">
              <a:rPr lang="cs-CZ" smtClean="0"/>
              <a:t>13.06.2022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6B6833-888B-4F96-8180-5221FB0C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D22E84-27E5-4FBD-8BB7-D250666D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9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5CBD3-415E-4642-B979-74D20282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AA80-F851-4897-9178-6B150E25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887B0E-9226-44F0-90CA-B3D2D78E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404-36C8-4E36-87BE-A2D293C3177E}" type="datetime1">
              <a:rPr lang="cs-CZ" smtClean="0"/>
              <a:t>13.06.2022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376EB8-51D1-417E-9E68-5991E088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2C4C9B-9138-455F-809A-03F5BA75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78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6FFB2-D988-461C-88C7-C46A9139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E6755D-DB98-4F6B-A722-9F31A43A8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1946DF-10FA-4660-91DD-CD65456C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D804-B30B-4965-BB3B-DDBC32B50D1F}" type="datetime1">
              <a:rPr lang="cs-CZ" smtClean="0"/>
              <a:t>13.06.2022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DF5C71-F09D-4D20-9F69-99783735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3831C6-8E1B-429C-A73F-117F43D50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29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B4D0D-813C-452E-91C2-28AFBE21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1CAF3-2C7F-490F-9FC9-7C9DEE005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31CF76-E0E5-4FBC-BC73-E2EFB7E5D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037AD3-7679-48C3-A09C-F0A0176F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1EC6-8B7B-4E3F-9DF2-85C1CBC02955}" type="datetime1">
              <a:rPr lang="cs-CZ" smtClean="0"/>
              <a:t>13.06.2022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B54C61-51C0-46BF-90ED-86F2C7CB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C37641-62B3-489D-944A-606C915F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56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48475-47E8-4744-8E59-3F564FBD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543A04-6A35-4F4B-AA48-7E2597B6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7E900C-ACCE-4757-87F5-F57F34FFF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1513A6-D717-461D-8A52-07E13A931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991C20-FACE-41BD-B22E-0C1EC5C80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1A1020-94E2-45A1-9BBD-1783210D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EB57-19D2-4EED-AC17-419DD472A229}" type="datetime1">
              <a:rPr lang="cs-CZ" smtClean="0"/>
              <a:t>13.06.2022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D212C7-B33A-45A5-A559-A54A4BC7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73918C-6FC9-4B9A-A679-3F465921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11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98253-FC18-4F7C-8A69-A90DA3B6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F632CDB-EA84-43AA-B424-FE6E3F48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3BEA-38E9-48DC-891C-3596709A3BDF}" type="datetime1">
              <a:rPr lang="cs-CZ" smtClean="0"/>
              <a:t>13.06.2022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E63987-5DD8-4C6F-A30D-B33E1196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DBCA4D-B2F7-4F03-867F-10F14D30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5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DCBCB5-F1E3-4D21-9AE2-980810EA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D04B-143C-4B34-AED4-B6EF7C0753E5}" type="datetime1">
              <a:rPr lang="cs-CZ" smtClean="0"/>
              <a:t>13.06.2022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BC21F1-8E64-4E1C-A4C0-28469EE9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1C68FA-132F-4B58-928B-12ACC7DC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9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9F161-1EE3-4DEB-A122-674058F7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8FF70-D5A6-48AB-A7A4-511A659E0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A5FA92-9526-4EDF-A690-E09C1AF0B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29B31F-90AF-4E3A-AC0B-5C468BC0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48A-8F3A-4549-92CD-AA28BC47901E}" type="datetime1">
              <a:rPr lang="cs-CZ" smtClean="0"/>
              <a:t>13.06.2022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F066C4-CE99-49D7-AE51-6CD8B3A2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DADCB6-965F-45A8-ACD9-78EF2AB8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26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866E9-494A-4950-AF04-20C66BA2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69CD73-1669-458D-B739-981C7210E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518986-D7B2-482E-B24C-257C5E43E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CFC825-7F20-4619-872D-809794E24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F53F-4EE0-4F85-810A-F170BCF1D837}" type="datetime1">
              <a:rPr lang="cs-CZ" smtClean="0"/>
              <a:t>13.06.2022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C1950F-C50B-4E77-8F50-9DB54C49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B3453D-5D3C-4C3D-870E-838B51ED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59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8FDD67C-D17D-4E0F-BD1B-95D7F50A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1A5D2B-D5E3-49D8-B43F-76EBBEE91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5E3077-EAA4-4647-A539-91FC7BD07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8E662-8728-41F3-B2E0-FD4453FA78E9}" type="datetime1">
              <a:rPr lang="cs-CZ" smtClean="0"/>
              <a:t>13.06.2022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6FF3FA-37EE-4ABB-9218-C7BD9FFBC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ENBIK 13.6.2022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BB59C6-05DB-4531-ADE0-7D0DC1049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7F48-B216-4AD1-A75E-D0D9F60DD5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73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F33B3F-E3D2-4AAA-BC71-E0F7D523AD51}"/>
              </a:ext>
            </a:extLst>
          </p:cNvPr>
          <p:cNvSpPr/>
          <p:nvPr/>
        </p:nvSpPr>
        <p:spPr>
          <a:xfrm>
            <a:off x="0" y="0"/>
            <a:ext cx="12192000" cy="4607512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01753FF-E225-4AA6-A74D-9500C0B6A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47875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40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Bioinformatics tools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40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for Non-Invasive Prenatal Testing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7CA9C6-9572-4E9B-AA56-C5628602E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2" y="5364719"/>
            <a:ext cx="4892675" cy="6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FCFCBB2-F50D-4A97-838C-F19866937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24855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dirty="0">
                <a:solidFill>
                  <a:schemeClr val="bg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Hana Dohnalová</a:t>
            </a:r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52213" y="4858816"/>
            <a:ext cx="2603054" cy="1709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91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2DB97BB-B0AF-4CEE-9BE6-F4565D55B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294574"/>
              </p:ext>
            </p:extLst>
          </p:nvPr>
        </p:nvGraphicFramePr>
        <p:xfrm>
          <a:off x="2409826" y="863416"/>
          <a:ext cx="3260640" cy="276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EDB72F8D-B7B1-41E0-B692-030E1D7A9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2" y="160467"/>
            <a:ext cx="2639627" cy="49981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2FC8DB-638B-C3C1-1409-57D26B5D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3F8364-E781-94F9-D6E9-1C1E1CB5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10</a:t>
            </a:fld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AAC93EC-BFC9-6C85-503A-A04B94180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491956"/>
              </p:ext>
            </p:extLst>
          </p:nvPr>
        </p:nvGraphicFramePr>
        <p:xfrm>
          <a:off x="6457950" y="739592"/>
          <a:ext cx="2663747" cy="276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A8E47B6E-05F1-27D7-3EFE-6ECF07921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665450"/>
              </p:ext>
            </p:extLst>
          </p:nvPr>
        </p:nvGraphicFramePr>
        <p:xfrm>
          <a:off x="2409826" y="3508313"/>
          <a:ext cx="3260640" cy="276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9209384-EA2E-3990-5208-6319D4B50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137136"/>
              </p:ext>
            </p:extLst>
          </p:nvPr>
        </p:nvGraphicFramePr>
        <p:xfrm>
          <a:off x="6138862" y="3508315"/>
          <a:ext cx="3260640" cy="276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6618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9411113-96F1-417F-A85E-E0AD6C9D6DE1}"/>
              </a:ext>
            </a:extLst>
          </p:cNvPr>
          <p:cNvSpPr/>
          <p:nvPr/>
        </p:nvSpPr>
        <p:spPr>
          <a:xfrm>
            <a:off x="-1" y="870010"/>
            <a:ext cx="11736371" cy="5987990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3">
            <a:extLst>
              <a:ext uri="{FF2B5EF4-FFF2-40B4-BE49-F238E27FC236}">
                <a16:creationId xmlns:a16="http://schemas.microsoft.com/office/drawing/2014/main" id="{F782ED6B-8140-4ACF-9F78-684DD5F0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12" y="2072812"/>
            <a:ext cx="98549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5000" b="1" dirty="0">
                <a:solidFill>
                  <a:schemeClr val="bg1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For more information </a:t>
            </a:r>
            <a:r>
              <a:rPr lang="cs-CZ" altLang="cs-CZ" sz="5000" b="1" dirty="0">
                <a:solidFill>
                  <a:schemeClr val="bg1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P-07</a:t>
            </a:r>
            <a:endParaRPr lang="en-US" altLang="cs-CZ" sz="5000" b="1" dirty="0">
              <a:solidFill>
                <a:schemeClr val="bg1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7CA5118-25FD-4C70-9B1B-1CE404349DF2}"/>
              </a:ext>
            </a:extLst>
          </p:cNvPr>
          <p:cNvCxnSpPr>
            <a:cxnSpLocks/>
          </p:cNvCxnSpPr>
          <p:nvPr/>
        </p:nvCxnSpPr>
        <p:spPr>
          <a:xfrm flipV="1">
            <a:off x="0" y="3016577"/>
            <a:ext cx="7503736" cy="94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C58D4367-47BE-4D17-8E54-03A55AEF01DA}"/>
              </a:ext>
            </a:extLst>
          </p:cNvPr>
          <p:cNvSpPr/>
          <p:nvPr/>
        </p:nvSpPr>
        <p:spPr>
          <a:xfrm>
            <a:off x="11886259" y="870010"/>
            <a:ext cx="305741" cy="5987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D30FB14-62D6-4A50-877B-36629A97D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2" y="160467"/>
            <a:ext cx="2639627" cy="49981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720DB3-3DCE-30F8-1AAA-A0346955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ENBIK 13.6.2022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D90C4E-7FE9-78C3-17BA-B9E16280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cs-CZ" smtClean="0"/>
              <a:t>11</a:t>
            </a:fld>
            <a:endParaRPr lang="cs-CZ"/>
          </a:p>
        </p:txBody>
      </p:sp>
      <p:pic>
        <p:nvPicPr>
          <p:cNvPr id="11" name="Obrázek 10" descr="Obsah obrázku text, osoba, země, stojící&#10;&#10;Popis byl vytvořen automaticky">
            <a:extLst>
              <a:ext uri="{FF2B5EF4-FFF2-40B4-BE49-F238E27FC236}">
                <a16:creationId xmlns:a16="http://schemas.microsoft.com/office/drawing/2014/main" id="{5D2A1969-4AE1-C9F6-4545-70B0E052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63" y="3107996"/>
            <a:ext cx="4274091" cy="331405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46BB9AF-8188-D4A0-5A94-8872B3B11B53}"/>
              </a:ext>
            </a:extLst>
          </p:cNvPr>
          <p:cNvSpPr txBox="1"/>
          <p:nvPr/>
        </p:nvSpPr>
        <p:spPr>
          <a:xfrm>
            <a:off x="26316" y="3311407"/>
            <a:ext cx="516174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ilip</a:t>
            </a:r>
            <a:r>
              <a:rPr lang="cs-CZ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Zembol</a:t>
            </a:r>
            <a:r>
              <a:rPr lang="cs-CZ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Lenka </a:t>
            </a:r>
            <a:r>
              <a:rPr lang="cs-CZ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Bitch</a:t>
            </a:r>
            <a:r>
              <a:rPr lang="cs-CZ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Nguyen </a:t>
            </a:r>
            <a:r>
              <a:rPr lang="cs-CZ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</a:t>
            </a:r>
            <a:r>
              <a:rPr lang="cs-CZ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Ngoc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Hana Dohnalová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Michael </a:t>
            </a:r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Němec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Stejskal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Monika </a:t>
            </a:r>
            <a:r>
              <a:rPr lang="cs-CZ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Koudová</a:t>
            </a:r>
            <a:endParaRPr lang="cs-CZ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Martina </a:t>
            </a:r>
            <a:r>
              <a:rPr lang="cs-CZ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Bittóová</a:t>
            </a:r>
            <a:endParaRPr lang="cs-CZ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8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20">
            <a:extLst>
              <a:ext uri="{FF2B5EF4-FFF2-40B4-BE49-F238E27FC236}">
                <a16:creationId xmlns:a16="http://schemas.microsoft.com/office/drawing/2014/main" id="{762A8946-2765-4EE2-9EB6-4FEF4A1E9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30" y="630857"/>
            <a:ext cx="796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3200" b="1" dirty="0">
                <a:solidFill>
                  <a:srgbClr val="00B0F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Non-Invasive Prenatal Testing</a:t>
            </a:r>
          </a:p>
        </p:txBody>
      </p:sp>
      <p:sp>
        <p:nvSpPr>
          <p:cNvPr id="17" name="TextovéPole 21">
            <a:extLst>
              <a:ext uri="{FF2B5EF4-FFF2-40B4-BE49-F238E27FC236}">
                <a16:creationId xmlns:a16="http://schemas.microsoft.com/office/drawing/2014/main" id="{80334192-1AF8-45F1-8A18-4884DA5E8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30" y="1494124"/>
            <a:ext cx="9737863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rgbClr val="00ADEE"/>
              </a:buClr>
              <a:buSzPct val="200000"/>
            </a:pPr>
            <a:r>
              <a:rPr lang="en-US" altLang="cs-CZ" sz="2000" dirty="0">
                <a:latin typeface="Arial" panose="020B0604020202020204" pitchFamily="34" charset="0"/>
                <a:ea typeface="Helvetica Neue Thin"/>
                <a:cs typeface="Arial" panose="020B0604020202020204" pitchFamily="34" charset="0"/>
              </a:rPr>
              <a:t>Prenatal screening method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rgbClr val="00ADEE"/>
              </a:buClr>
              <a:buSzPct val="200000"/>
            </a:pPr>
            <a:r>
              <a:rPr lang="en-US" altLang="cs-CZ" sz="2000" dirty="0">
                <a:latin typeface="Arial" panose="020B0604020202020204" pitchFamily="34" charset="0"/>
                <a:ea typeface="Helvetica Neue Thin"/>
                <a:cs typeface="Arial" panose="020B0604020202020204" pitchFamily="34" charset="0"/>
              </a:rPr>
              <a:t>NGS of circulating cell-free DNA from the plasma of pregnant women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rgbClr val="00ADEE"/>
              </a:buClr>
              <a:buSzPct val="200000"/>
            </a:pPr>
            <a:r>
              <a:rPr lang="en-US" altLang="cs-CZ" sz="2000" dirty="0">
                <a:latin typeface="Arial" panose="020B0604020202020204" pitchFamily="34" charset="0"/>
                <a:ea typeface="Helvetica Neue Thin"/>
                <a:cs typeface="Arial" panose="020B0604020202020204" pitchFamily="34" charset="0"/>
              </a:rPr>
              <a:t>Predicting fetal aneuploidy and sex of fetus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rgbClr val="00ADEE"/>
              </a:buClr>
              <a:buSzPct val="200000"/>
            </a:pPr>
            <a:r>
              <a:rPr lang="en-US" altLang="cs-CZ" sz="2000" dirty="0">
                <a:latin typeface="Arial" panose="020B0604020202020204" pitchFamily="34" charset="0"/>
                <a:ea typeface="Helvetica Neue Thin"/>
                <a:cs typeface="Arial" panose="020B0604020202020204" pitchFamily="34" charset="0"/>
              </a:rPr>
              <a:t>Illumina </a:t>
            </a:r>
            <a:r>
              <a:rPr lang="en-US" altLang="cs-CZ" sz="2000" dirty="0" err="1">
                <a:latin typeface="Arial" panose="020B0604020202020204" pitchFamily="34" charset="0"/>
                <a:ea typeface="Helvetica Neue Thin"/>
                <a:cs typeface="Arial" panose="020B0604020202020204" pitchFamily="34" charset="0"/>
              </a:rPr>
              <a:t>NextSeq</a:t>
            </a:r>
            <a:r>
              <a:rPr lang="en-US" altLang="cs-CZ" sz="2000" dirty="0">
                <a:latin typeface="Arial" panose="020B0604020202020204" pitchFamily="34" charset="0"/>
                <a:ea typeface="Helvetica Neue Thin"/>
                <a:cs typeface="Arial" panose="020B0604020202020204" pitchFamily="34" charset="0"/>
              </a:rPr>
              <a:t> 550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BF47271-0D0C-4216-84E9-B71D29BD0344}"/>
              </a:ext>
            </a:extLst>
          </p:cNvPr>
          <p:cNvCxnSpPr/>
          <p:nvPr/>
        </p:nvCxnSpPr>
        <p:spPr>
          <a:xfrm>
            <a:off x="0" y="1215632"/>
            <a:ext cx="258294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93AB36CB-6210-4DA0-A476-EDA5723A4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2" y="160467"/>
            <a:ext cx="2639627" cy="499811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4DA409C-4C6F-F0CE-D9D6-5857E0CB7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30" y="3106608"/>
            <a:ext cx="9737863" cy="3352305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3C9845-3180-5B65-182D-C2CB8086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ENBIK 13.6.2022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AFE90D-81F8-8E55-3154-9F6FE56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5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9411113-96F1-417F-A85E-E0AD6C9D6DE1}"/>
              </a:ext>
            </a:extLst>
          </p:cNvPr>
          <p:cNvSpPr/>
          <p:nvPr/>
        </p:nvSpPr>
        <p:spPr>
          <a:xfrm>
            <a:off x="-1" y="870010"/>
            <a:ext cx="11736371" cy="5987990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7CA5118-25FD-4C70-9B1B-1CE404349DF2}"/>
              </a:ext>
            </a:extLst>
          </p:cNvPr>
          <p:cNvCxnSpPr>
            <a:cxnSpLocks/>
          </p:cNvCxnSpPr>
          <p:nvPr/>
        </p:nvCxnSpPr>
        <p:spPr>
          <a:xfrm flipV="1">
            <a:off x="0" y="3007151"/>
            <a:ext cx="6711885" cy="1885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4">
            <a:extLst>
              <a:ext uri="{FF2B5EF4-FFF2-40B4-BE49-F238E27FC236}">
                <a16:creationId xmlns:a16="http://schemas.microsoft.com/office/drawing/2014/main" id="{0E5C9EA6-5B94-48FD-8F43-BF7E4B215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12" y="3446140"/>
            <a:ext cx="6355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Proportion of cell-free fetal DNA in cell-free DNA of maternal plasma</a:t>
            </a:r>
            <a:endParaRPr lang="en-US" altLang="cs-CZ" sz="2400" dirty="0">
              <a:solidFill>
                <a:schemeClr val="bg1"/>
              </a:solidFill>
              <a:latin typeface="Helvetica LT Std Light"/>
              <a:ea typeface="Helvetica Neue Light"/>
              <a:cs typeface="Helvetica Neue Medium"/>
            </a:endParaRPr>
          </a:p>
        </p:txBody>
      </p:sp>
      <p:sp>
        <p:nvSpPr>
          <p:cNvPr id="10" name="TextovéPole 3">
            <a:extLst>
              <a:ext uri="{FF2B5EF4-FFF2-40B4-BE49-F238E27FC236}">
                <a16:creationId xmlns:a16="http://schemas.microsoft.com/office/drawing/2014/main" id="{F782ED6B-8140-4ACF-9F78-684DD5F0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12" y="2072812"/>
            <a:ext cx="79660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5000" b="1" dirty="0">
                <a:solidFill>
                  <a:schemeClr val="bg1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Fetal Fraction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58D4367-47BE-4D17-8E54-03A55AEF01DA}"/>
              </a:ext>
            </a:extLst>
          </p:cNvPr>
          <p:cNvSpPr/>
          <p:nvPr/>
        </p:nvSpPr>
        <p:spPr>
          <a:xfrm>
            <a:off x="11886259" y="870010"/>
            <a:ext cx="305741" cy="5987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545229-6984-44F1-8B75-7FE3A7AB3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2" y="160467"/>
            <a:ext cx="2639627" cy="49981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BAA17B-92FC-CAB5-391A-05CFE96A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ENBIK 13.6.2022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E3F59D-FB50-DB21-891A-6FD4E8C6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3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20">
            <a:extLst>
              <a:ext uri="{FF2B5EF4-FFF2-40B4-BE49-F238E27FC236}">
                <a16:creationId xmlns:a16="http://schemas.microsoft.com/office/drawing/2014/main" id="{762A8946-2765-4EE2-9EB6-4FEF4A1E9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30" y="630857"/>
            <a:ext cx="796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b="1" dirty="0" err="1">
                <a:solidFill>
                  <a:srgbClr val="00B0F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Methods</a:t>
            </a:r>
            <a:endParaRPr lang="en-US" altLang="cs-CZ" sz="3200" b="1" dirty="0">
              <a:solidFill>
                <a:srgbClr val="00B0F0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</a:endParaRP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BF47271-0D0C-4216-84E9-B71D29BD0344}"/>
              </a:ext>
            </a:extLst>
          </p:cNvPr>
          <p:cNvCxnSpPr/>
          <p:nvPr/>
        </p:nvCxnSpPr>
        <p:spPr>
          <a:xfrm>
            <a:off x="0" y="1215632"/>
            <a:ext cx="258294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93AB36CB-6210-4DA0-A476-EDA5723A4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2" y="160467"/>
            <a:ext cx="2639627" cy="499811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3C9845-3180-5B65-182D-C2CB8086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ENBIK 13.6.2022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AFE90D-81F8-8E55-3154-9F6FE56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8C3A7F6-CEBB-04A0-3591-EBDAD64A2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735314"/>
              </p:ext>
            </p:extLst>
          </p:nvPr>
        </p:nvGraphicFramePr>
        <p:xfrm>
          <a:off x="250825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375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9411113-96F1-417F-A85E-E0AD6C9D6DE1}"/>
              </a:ext>
            </a:extLst>
          </p:cNvPr>
          <p:cNvSpPr/>
          <p:nvPr/>
        </p:nvSpPr>
        <p:spPr>
          <a:xfrm>
            <a:off x="-1" y="870010"/>
            <a:ext cx="11736371" cy="5987990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7CA5118-25FD-4C70-9B1B-1CE404349DF2}"/>
              </a:ext>
            </a:extLst>
          </p:cNvPr>
          <p:cNvCxnSpPr>
            <a:cxnSpLocks/>
          </p:cNvCxnSpPr>
          <p:nvPr/>
        </p:nvCxnSpPr>
        <p:spPr>
          <a:xfrm flipV="1">
            <a:off x="0" y="3007151"/>
            <a:ext cx="6711885" cy="1885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4">
            <a:extLst>
              <a:ext uri="{FF2B5EF4-FFF2-40B4-BE49-F238E27FC236}">
                <a16:creationId xmlns:a16="http://schemas.microsoft.com/office/drawing/2014/main" id="{0E5C9EA6-5B94-48FD-8F43-BF7E4B215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12" y="3446140"/>
            <a:ext cx="6355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Deviations from the normal number of chromosomes</a:t>
            </a:r>
            <a:endParaRPr lang="en-US" altLang="cs-CZ" sz="2400" dirty="0">
              <a:solidFill>
                <a:schemeClr val="bg1"/>
              </a:solidFill>
              <a:latin typeface="Helvetica LT Std Light"/>
              <a:ea typeface="Helvetica Neue Light"/>
              <a:cs typeface="Helvetica Neue Medium"/>
            </a:endParaRPr>
          </a:p>
        </p:txBody>
      </p:sp>
      <p:sp>
        <p:nvSpPr>
          <p:cNvPr id="10" name="TextovéPole 3">
            <a:extLst>
              <a:ext uri="{FF2B5EF4-FFF2-40B4-BE49-F238E27FC236}">
                <a16:creationId xmlns:a16="http://schemas.microsoft.com/office/drawing/2014/main" id="{F782ED6B-8140-4ACF-9F78-684DD5F0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12" y="2072812"/>
            <a:ext cx="79660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5000" b="1" dirty="0">
                <a:solidFill>
                  <a:schemeClr val="bg1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Autosomal aberrations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58D4367-47BE-4D17-8E54-03A55AEF01DA}"/>
              </a:ext>
            </a:extLst>
          </p:cNvPr>
          <p:cNvSpPr/>
          <p:nvPr/>
        </p:nvSpPr>
        <p:spPr>
          <a:xfrm>
            <a:off x="11886259" y="870010"/>
            <a:ext cx="305741" cy="5987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545229-6984-44F1-8B75-7FE3A7AB3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2" y="160467"/>
            <a:ext cx="2639627" cy="49981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BAA17B-92FC-CAB5-391A-05CFE96A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ENBIK 13.6.2022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E3F59D-FB50-DB21-891A-6FD4E8C6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9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8C3A7F6-CEBB-04A0-3591-EBDAD64A2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274923"/>
              </p:ext>
            </p:extLst>
          </p:nvPr>
        </p:nvGraphicFramePr>
        <p:xfrm>
          <a:off x="2508250" y="386291"/>
          <a:ext cx="7073900" cy="408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86110DA1-22BD-2638-7AA5-0FF8BF489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90" y="3031672"/>
            <a:ext cx="5464610" cy="2864818"/>
          </a:xfrm>
          <a:prstGeom prst="rect">
            <a:avLst/>
          </a:prstGeom>
          <a:ln>
            <a:solidFill>
              <a:srgbClr val="00ADEE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9A4904E-7D90-FED4-4CFE-E2B34A568A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031672"/>
            <a:ext cx="4699000" cy="3356428"/>
          </a:xfrm>
          <a:prstGeom prst="rect">
            <a:avLst/>
          </a:prstGeom>
          <a:ln>
            <a:solidFill>
              <a:srgbClr val="00ADEE"/>
            </a:solidFill>
          </a:ln>
        </p:spPr>
      </p:pic>
      <p:sp>
        <p:nvSpPr>
          <p:cNvPr id="11" name="TextovéPole 20">
            <a:extLst>
              <a:ext uri="{FF2B5EF4-FFF2-40B4-BE49-F238E27FC236}">
                <a16:creationId xmlns:a16="http://schemas.microsoft.com/office/drawing/2014/main" id="{762A8946-2765-4EE2-9EB6-4FEF4A1E9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30" y="630857"/>
            <a:ext cx="796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3200" b="1" dirty="0">
                <a:solidFill>
                  <a:srgbClr val="00B0F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Methods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BF47271-0D0C-4216-84E9-B71D29BD0344}"/>
              </a:ext>
            </a:extLst>
          </p:cNvPr>
          <p:cNvCxnSpPr/>
          <p:nvPr/>
        </p:nvCxnSpPr>
        <p:spPr>
          <a:xfrm>
            <a:off x="0" y="1215632"/>
            <a:ext cx="258294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93AB36CB-6210-4DA0-A476-EDA5723A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2" y="160467"/>
            <a:ext cx="2639627" cy="499811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3C9845-3180-5B65-182D-C2CB8086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ENBIK 13.6.2022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AFE90D-81F8-8E55-3154-9F6FE56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2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9411113-96F1-417F-A85E-E0AD6C9D6DE1}"/>
              </a:ext>
            </a:extLst>
          </p:cNvPr>
          <p:cNvSpPr/>
          <p:nvPr/>
        </p:nvSpPr>
        <p:spPr>
          <a:xfrm>
            <a:off x="-1" y="870010"/>
            <a:ext cx="11736371" cy="5987990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7CA5118-25FD-4C70-9B1B-1CE404349DF2}"/>
              </a:ext>
            </a:extLst>
          </p:cNvPr>
          <p:cNvCxnSpPr>
            <a:cxnSpLocks/>
          </p:cNvCxnSpPr>
          <p:nvPr/>
        </p:nvCxnSpPr>
        <p:spPr>
          <a:xfrm flipV="1">
            <a:off x="0" y="3007151"/>
            <a:ext cx="6711885" cy="1885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3">
            <a:extLst>
              <a:ext uri="{FF2B5EF4-FFF2-40B4-BE49-F238E27FC236}">
                <a16:creationId xmlns:a16="http://schemas.microsoft.com/office/drawing/2014/main" id="{F782ED6B-8140-4ACF-9F78-684DD5F0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12" y="2072812"/>
            <a:ext cx="79660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5000" b="1" dirty="0">
                <a:solidFill>
                  <a:schemeClr val="bg1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Fetal sex prediction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58D4367-47BE-4D17-8E54-03A55AEF01DA}"/>
              </a:ext>
            </a:extLst>
          </p:cNvPr>
          <p:cNvSpPr/>
          <p:nvPr/>
        </p:nvSpPr>
        <p:spPr>
          <a:xfrm>
            <a:off x="11886259" y="870010"/>
            <a:ext cx="305741" cy="5987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545229-6984-44F1-8B75-7FE3A7AB3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2" y="160467"/>
            <a:ext cx="2639627" cy="49981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BAA17B-92FC-CAB5-391A-05CFE96A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ENBIK 13.6.2022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E3F59D-FB50-DB21-891A-6FD4E8C6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20">
            <a:extLst>
              <a:ext uri="{FF2B5EF4-FFF2-40B4-BE49-F238E27FC236}">
                <a16:creationId xmlns:a16="http://schemas.microsoft.com/office/drawing/2014/main" id="{762A8946-2765-4EE2-9EB6-4FEF4A1E9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30" y="630857"/>
            <a:ext cx="796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cs-CZ" sz="3200" b="1" dirty="0">
                <a:solidFill>
                  <a:srgbClr val="00B0F0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Methods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0BF47271-0D0C-4216-84E9-B71D29BD0344}"/>
              </a:ext>
            </a:extLst>
          </p:cNvPr>
          <p:cNvCxnSpPr/>
          <p:nvPr/>
        </p:nvCxnSpPr>
        <p:spPr>
          <a:xfrm>
            <a:off x="0" y="1215632"/>
            <a:ext cx="258294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93AB36CB-6210-4DA0-A476-EDA5723A4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2" y="160467"/>
            <a:ext cx="2639627" cy="499811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3C9845-3180-5B65-182D-C2CB8086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ENBIK 13.6.2022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AFE90D-81F8-8E55-3154-9F6FE56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8C3A7F6-CEBB-04A0-3591-EBDAD64A2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393660"/>
              </p:ext>
            </p:extLst>
          </p:nvPr>
        </p:nvGraphicFramePr>
        <p:xfrm>
          <a:off x="19939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98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9411113-96F1-417F-A85E-E0AD6C9D6DE1}"/>
              </a:ext>
            </a:extLst>
          </p:cNvPr>
          <p:cNvSpPr/>
          <p:nvPr/>
        </p:nvSpPr>
        <p:spPr>
          <a:xfrm>
            <a:off x="0" y="838002"/>
            <a:ext cx="11736371" cy="5987990"/>
          </a:xfrm>
          <a:prstGeom prst="rect">
            <a:avLst/>
          </a:prstGeom>
          <a:solidFill>
            <a:srgbClr val="00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7CA5118-25FD-4C70-9B1B-1CE404349DF2}"/>
              </a:ext>
            </a:extLst>
          </p:cNvPr>
          <p:cNvCxnSpPr>
            <a:cxnSpLocks/>
          </p:cNvCxnSpPr>
          <p:nvPr/>
        </p:nvCxnSpPr>
        <p:spPr>
          <a:xfrm flipV="1">
            <a:off x="0" y="3007151"/>
            <a:ext cx="6711885" cy="1885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3">
            <a:extLst>
              <a:ext uri="{FF2B5EF4-FFF2-40B4-BE49-F238E27FC236}">
                <a16:creationId xmlns:a16="http://schemas.microsoft.com/office/drawing/2014/main" id="{F782ED6B-8140-4ACF-9F78-684DD5F02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12" y="2072812"/>
            <a:ext cx="79660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5000" b="1" dirty="0" err="1">
                <a:solidFill>
                  <a:schemeClr val="bg1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</a:rPr>
              <a:t>Results</a:t>
            </a:r>
            <a:endParaRPr lang="en-US" altLang="cs-CZ" sz="5000" b="1" dirty="0">
              <a:solidFill>
                <a:schemeClr val="bg1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58D4367-47BE-4D17-8E54-03A55AEF01DA}"/>
              </a:ext>
            </a:extLst>
          </p:cNvPr>
          <p:cNvSpPr/>
          <p:nvPr/>
        </p:nvSpPr>
        <p:spPr>
          <a:xfrm>
            <a:off x="11886259" y="870010"/>
            <a:ext cx="305741" cy="5987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545229-6984-44F1-8B75-7FE3A7AB3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2" y="160467"/>
            <a:ext cx="2639627" cy="499811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BAA17B-92FC-CAB5-391A-05CFE96A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ENBIK 13.6.2022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E3F59D-FB50-DB21-891A-6FD4E8C6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7F48-B216-4AD1-A75E-D0D9F60DD54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1A27B9-79A4-469A-81EC-77E992377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61FD9E-3616-4F88-ACEB-C9A445958FB6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E9D130A-0D26-43CF-BA3C-6E8B3B3C15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910</TotalTime>
  <Words>191</Words>
  <Application>Microsoft Office PowerPoint</Application>
  <PresentationFormat>Širokoúhlá obrazovka</PresentationFormat>
  <Paragraphs>77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LT Std Light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Macháň</dc:creator>
  <cp:lastModifiedBy>Hana Dohnalová</cp:lastModifiedBy>
  <cp:revision>63</cp:revision>
  <dcterms:created xsi:type="dcterms:W3CDTF">2021-06-16T10:36:03Z</dcterms:created>
  <dcterms:modified xsi:type="dcterms:W3CDTF">2022-06-13T12:05:15Z</dcterms:modified>
</cp:coreProperties>
</file>