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78" r:id="rId7"/>
    <p:sldId id="262" r:id="rId8"/>
    <p:sldId id="265" r:id="rId9"/>
    <p:sldId id="266" r:id="rId10"/>
    <p:sldId id="263" r:id="rId11"/>
    <p:sldId id="264" r:id="rId12"/>
    <p:sldId id="269" r:id="rId13"/>
    <p:sldId id="274" r:id="rId14"/>
    <p:sldId id="267" r:id="rId15"/>
    <p:sldId id="268" r:id="rId16"/>
    <p:sldId id="270" r:id="rId17"/>
    <p:sldId id="271" r:id="rId18"/>
    <p:sldId id="272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veieva Mariia" initials="MM" lastIdx="1" clrIdx="0">
    <p:extLst>
      <p:ext uri="{19B8F6BF-5375-455C-9EA6-DF929625EA0E}">
        <p15:presenceInfo xmlns:p15="http://schemas.microsoft.com/office/powerpoint/2012/main" userId="S::matveiem@vscht.cz::983fa69f-557f-433b-9418-00af84e53f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561"/>
    <a:srgbClr val="D1E254"/>
    <a:srgbClr val="B2D75F"/>
    <a:srgbClr val="9BDC5A"/>
    <a:srgbClr val="90E650"/>
    <a:srgbClr val="94EC58"/>
    <a:srgbClr val="253B2E"/>
    <a:srgbClr val="233D36"/>
    <a:srgbClr val="243C2B"/>
    <a:srgbClr val="2A4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veieva Mariia" userId="983fa69f-557f-433b-9418-00af84e53f17" providerId="ADAL" clId="{691FF2B6-2B3C-4461-9BC4-3A9BBA2CFF45}"/>
    <pc:docChg chg="undo redo custSel addSld delSld modSld sldOrd modMainMaster">
      <pc:chgData name="Matveieva Mariia" userId="983fa69f-557f-433b-9418-00af84e53f17" providerId="ADAL" clId="{691FF2B6-2B3C-4461-9BC4-3A9BBA2CFF45}" dt="2022-06-14T07:23:27.320" v="1671" actId="20577"/>
      <pc:docMkLst>
        <pc:docMk/>
      </pc:docMkLst>
      <pc:sldChg chg="addSp delSp modSp mod setBg">
        <pc:chgData name="Matveieva Mariia" userId="983fa69f-557f-433b-9418-00af84e53f17" providerId="ADAL" clId="{691FF2B6-2B3C-4461-9BC4-3A9BBA2CFF45}" dt="2022-06-13T14:09:11.938" v="1577" actId="478"/>
        <pc:sldMkLst>
          <pc:docMk/>
          <pc:sldMk cId="3159210180" sldId="256"/>
        </pc:sldMkLst>
        <pc:spChg chg="mod">
          <ac:chgData name="Matveieva Mariia" userId="983fa69f-557f-433b-9418-00af84e53f17" providerId="ADAL" clId="{691FF2B6-2B3C-4461-9BC4-3A9BBA2CFF45}" dt="2022-06-13T12:56:44.363" v="1484" actId="1076"/>
          <ac:spMkLst>
            <pc:docMk/>
            <pc:sldMk cId="3159210180" sldId="256"/>
            <ac:spMk id="2" creationId="{00000000-0000-0000-0000-000000000000}"/>
          </ac:spMkLst>
        </pc:spChg>
        <pc:spChg chg="mod">
          <ac:chgData name="Matveieva Mariia" userId="983fa69f-557f-433b-9418-00af84e53f17" providerId="ADAL" clId="{691FF2B6-2B3C-4461-9BC4-3A9BBA2CFF45}" dt="2022-06-13T13:11:07.603" v="1517" actId="1036"/>
          <ac:spMkLst>
            <pc:docMk/>
            <pc:sldMk cId="3159210180" sldId="256"/>
            <ac:spMk id="3" creationId="{00000000-0000-0000-0000-000000000000}"/>
          </ac:spMkLst>
        </pc:spChg>
        <pc:spChg chg="mod">
          <ac:chgData name="Matveieva Mariia" userId="983fa69f-557f-433b-9418-00af84e53f17" providerId="ADAL" clId="{691FF2B6-2B3C-4461-9BC4-3A9BBA2CFF45}" dt="2022-06-13T12:47:42.632" v="1448" actId="1036"/>
          <ac:spMkLst>
            <pc:docMk/>
            <pc:sldMk cId="3159210180" sldId="256"/>
            <ac:spMk id="4" creationId="{BA29E223-3380-4929-AB40-700528323E3A}"/>
          </ac:spMkLst>
        </pc:spChg>
        <pc:spChg chg="del mod">
          <ac:chgData name="Matveieva Mariia" userId="983fa69f-557f-433b-9418-00af84e53f17" providerId="ADAL" clId="{691FF2B6-2B3C-4461-9BC4-3A9BBA2CFF45}" dt="2022-06-13T14:09:11.938" v="1577" actId="478"/>
          <ac:spMkLst>
            <pc:docMk/>
            <pc:sldMk cId="3159210180" sldId="256"/>
            <ac:spMk id="6" creationId="{5C477875-FF83-4377-B9C0-F221200F8436}"/>
          </ac:spMkLst>
        </pc:spChg>
        <pc:spChg chg="add del mod">
          <ac:chgData name="Matveieva Mariia" userId="983fa69f-557f-433b-9418-00af84e53f17" providerId="ADAL" clId="{691FF2B6-2B3C-4461-9BC4-3A9BBA2CFF45}" dt="2022-06-10T08:49:51.671" v="606" actId="478"/>
          <ac:spMkLst>
            <pc:docMk/>
            <pc:sldMk cId="3159210180" sldId="256"/>
            <ac:spMk id="7" creationId="{38D9338A-8975-4BA8-9277-CF9ACBF3B3BF}"/>
          </ac:spMkLst>
        </pc:spChg>
        <pc:spChg chg="add mod">
          <ac:chgData name="Matveieva Mariia" userId="983fa69f-557f-433b-9418-00af84e53f17" providerId="ADAL" clId="{691FF2B6-2B3C-4461-9BC4-3A9BBA2CFF45}" dt="2022-06-13T13:11:01.929" v="1516" actId="207"/>
          <ac:spMkLst>
            <pc:docMk/>
            <pc:sldMk cId="3159210180" sldId="256"/>
            <ac:spMk id="9" creationId="{B5747202-C432-44F9-973D-CF20AE3B7201}"/>
          </ac:spMkLst>
        </pc:spChg>
        <pc:spChg chg="add mod">
          <ac:chgData name="Matveieva Mariia" userId="983fa69f-557f-433b-9418-00af84e53f17" providerId="ADAL" clId="{691FF2B6-2B3C-4461-9BC4-3A9BBA2CFF45}" dt="2022-06-13T13:11:01.929" v="1516" actId="207"/>
          <ac:spMkLst>
            <pc:docMk/>
            <pc:sldMk cId="3159210180" sldId="256"/>
            <ac:spMk id="16" creationId="{11AA7255-63C2-4D72-B4ED-308B8E712BB8}"/>
          </ac:spMkLst>
        </pc:spChg>
        <pc:spChg chg="add mod">
          <ac:chgData name="Matveieva Mariia" userId="983fa69f-557f-433b-9418-00af84e53f17" providerId="ADAL" clId="{691FF2B6-2B3C-4461-9BC4-3A9BBA2CFF45}" dt="2022-06-13T13:11:01.929" v="1516" actId="207"/>
          <ac:spMkLst>
            <pc:docMk/>
            <pc:sldMk cId="3159210180" sldId="256"/>
            <ac:spMk id="17" creationId="{EFA4A843-2AAD-417F-A821-B453390293D2}"/>
          </ac:spMkLst>
        </pc:spChg>
        <pc:picChg chg="add mod">
          <ac:chgData name="Matveieva Mariia" userId="983fa69f-557f-433b-9418-00af84e53f17" providerId="ADAL" clId="{691FF2B6-2B3C-4461-9BC4-3A9BBA2CFF45}" dt="2022-06-13T13:07:27.704" v="1508" actId="208"/>
          <ac:picMkLst>
            <pc:docMk/>
            <pc:sldMk cId="3159210180" sldId="256"/>
            <ac:picMk id="5" creationId="{FD56C9FA-0339-4C70-AAAD-16ED2A139B25}"/>
          </ac:picMkLst>
        </pc:picChg>
        <pc:picChg chg="add mod">
          <ac:chgData name="Matveieva Mariia" userId="983fa69f-557f-433b-9418-00af84e53f17" providerId="ADAL" clId="{691FF2B6-2B3C-4461-9BC4-3A9BBA2CFF45}" dt="2022-06-13T13:07:27.704" v="1508" actId="208"/>
          <ac:picMkLst>
            <pc:docMk/>
            <pc:sldMk cId="3159210180" sldId="256"/>
            <ac:picMk id="11" creationId="{C39A1DFF-CE43-4BE1-B8BD-D9B13D6FC567}"/>
          </ac:picMkLst>
        </pc:picChg>
        <pc:picChg chg="add del mod">
          <ac:chgData name="Matveieva Mariia" userId="983fa69f-557f-433b-9418-00af84e53f17" providerId="ADAL" clId="{691FF2B6-2B3C-4461-9BC4-3A9BBA2CFF45}" dt="2022-06-13T13:12:36.126" v="1522"/>
          <ac:picMkLst>
            <pc:docMk/>
            <pc:sldMk cId="3159210180" sldId="256"/>
            <ac:picMk id="12" creationId="{E2B22210-F153-4A0E-B309-CD164FB0DFC5}"/>
          </ac:picMkLst>
        </pc:picChg>
        <pc:picChg chg="add del mod">
          <ac:chgData name="Matveieva Mariia" userId="983fa69f-557f-433b-9418-00af84e53f17" providerId="ADAL" clId="{691FF2B6-2B3C-4461-9BC4-3A9BBA2CFF45}" dt="2022-06-13T13:02:27.434" v="1495" actId="478"/>
          <ac:picMkLst>
            <pc:docMk/>
            <pc:sldMk cId="3159210180" sldId="256"/>
            <ac:picMk id="14" creationId="{1BEF4B9C-A260-4C30-BA56-718310450DD0}"/>
          </ac:picMkLst>
        </pc:picChg>
        <pc:picChg chg="add del mod">
          <ac:chgData name="Matveieva Mariia" userId="983fa69f-557f-433b-9418-00af84e53f17" providerId="ADAL" clId="{691FF2B6-2B3C-4461-9BC4-3A9BBA2CFF45}" dt="2022-06-10T08:50:42.953" v="616" actId="478"/>
          <ac:picMkLst>
            <pc:docMk/>
            <pc:sldMk cId="3159210180" sldId="256"/>
            <ac:picMk id="1026" creationId="{45C259ED-86C4-49EB-86DC-D2FD13377BBC}"/>
          </ac:picMkLst>
        </pc:picChg>
        <pc:picChg chg="add del mod">
          <ac:chgData name="Matveieva Mariia" userId="983fa69f-557f-433b-9418-00af84e53f17" providerId="ADAL" clId="{691FF2B6-2B3C-4461-9BC4-3A9BBA2CFF45}" dt="2022-06-10T08:52:30.765" v="630" actId="478"/>
          <ac:picMkLst>
            <pc:docMk/>
            <pc:sldMk cId="3159210180" sldId="256"/>
            <ac:picMk id="1028" creationId="{40401BF8-E485-48D1-AED9-023163F97153}"/>
          </ac:picMkLst>
        </pc:picChg>
        <pc:picChg chg="add mod">
          <ac:chgData name="Matveieva Mariia" userId="983fa69f-557f-433b-9418-00af84e53f17" providerId="ADAL" clId="{691FF2B6-2B3C-4461-9BC4-3A9BBA2CFF45}" dt="2022-06-13T13:11:57.688" v="1518" actId="1076"/>
          <ac:picMkLst>
            <pc:docMk/>
            <pc:sldMk cId="3159210180" sldId="256"/>
            <ac:picMk id="1030" creationId="{EA6EB27C-9158-45B7-A21E-CEE5FBFD9B1E}"/>
          </ac:picMkLst>
        </pc:picChg>
      </pc:sldChg>
      <pc:sldChg chg="addSp delSp modSp mod">
        <pc:chgData name="Matveieva Mariia" userId="983fa69f-557f-433b-9418-00af84e53f17" providerId="ADAL" clId="{691FF2B6-2B3C-4461-9BC4-3A9BBA2CFF45}" dt="2022-06-13T14:08:32.777" v="1575" actId="255"/>
        <pc:sldMkLst>
          <pc:docMk/>
          <pc:sldMk cId="3411834577" sldId="257"/>
        </pc:sldMkLst>
        <pc:spChg chg="add mod">
          <ac:chgData name="Matveieva Mariia" userId="983fa69f-557f-433b-9418-00af84e53f17" providerId="ADAL" clId="{691FF2B6-2B3C-4461-9BC4-3A9BBA2CFF45}" dt="2022-06-13T13:06:42.072" v="1505" actId="208"/>
          <ac:spMkLst>
            <pc:docMk/>
            <pc:sldMk cId="3411834577" sldId="257"/>
            <ac:spMk id="2" creationId="{5A57C29D-D841-424B-8E4D-8B9F96F682FB}"/>
          </ac:spMkLst>
        </pc:spChg>
        <pc:spChg chg="add del mod">
          <ac:chgData name="Matveieva Mariia" userId="983fa69f-557f-433b-9418-00af84e53f17" providerId="ADAL" clId="{691FF2B6-2B3C-4461-9BC4-3A9BBA2CFF45}" dt="2022-06-13T13:13:57.333" v="1538" actId="21"/>
          <ac:spMkLst>
            <pc:docMk/>
            <pc:sldMk cId="3411834577" sldId="257"/>
            <ac:spMk id="3" creationId="{DF723D81-589A-41D1-B117-3ED9DA556502}"/>
          </ac:spMkLst>
        </pc:spChg>
        <pc:spChg chg="mod">
          <ac:chgData name="Matveieva Mariia" userId="983fa69f-557f-433b-9418-00af84e53f17" providerId="ADAL" clId="{691FF2B6-2B3C-4461-9BC4-3A9BBA2CFF45}" dt="2022-06-13T13:06:35.330" v="1504" actId="208"/>
          <ac:spMkLst>
            <pc:docMk/>
            <pc:sldMk cId="3411834577" sldId="257"/>
            <ac:spMk id="6" creationId="{EB29228C-ADE5-4B28-89FC-44E4209DFAAE}"/>
          </ac:spMkLst>
        </pc:spChg>
        <pc:spChg chg="mod">
          <ac:chgData name="Matveieva Mariia" userId="983fa69f-557f-433b-9418-00af84e53f17" providerId="ADAL" clId="{691FF2B6-2B3C-4461-9BC4-3A9BBA2CFF45}" dt="2022-06-13T13:06:35.330" v="1504" actId="208"/>
          <ac:spMkLst>
            <pc:docMk/>
            <pc:sldMk cId="3411834577" sldId="257"/>
            <ac:spMk id="7" creationId="{8BA7C7A6-F277-4570-8140-68C219F8C875}"/>
          </ac:spMkLst>
        </pc:spChg>
        <pc:spChg chg="mod">
          <ac:chgData name="Matveieva Mariia" userId="983fa69f-557f-433b-9418-00af84e53f17" providerId="ADAL" clId="{691FF2B6-2B3C-4461-9BC4-3A9BBA2CFF45}" dt="2022-06-13T13:06:35.330" v="1504" actId="208"/>
          <ac:spMkLst>
            <pc:docMk/>
            <pc:sldMk cId="3411834577" sldId="257"/>
            <ac:spMk id="8" creationId="{6382505F-387D-4B12-99ED-7397D1CDFFD7}"/>
          </ac:spMkLst>
        </pc:spChg>
        <pc:spChg chg="mod">
          <ac:chgData name="Matveieva Mariia" userId="983fa69f-557f-433b-9418-00af84e53f17" providerId="ADAL" clId="{691FF2B6-2B3C-4461-9BC4-3A9BBA2CFF45}" dt="2022-06-13T13:06:35.330" v="1504" actId="208"/>
          <ac:spMkLst>
            <pc:docMk/>
            <pc:sldMk cId="3411834577" sldId="257"/>
            <ac:spMk id="9" creationId="{9F5E7D39-ACF5-43CD-B4A0-71D9E9C4EE9B}"/>
          </ac:spMkLst>
        </pc:spChg>
        <pc:spChg chg="mod">
          <ac:chgData name="Matveieva Mariia" userId="983fa69f-557f-433b-9418-00af84e53f17" providerId="ADAL" clId="{691FF2B6-2B3C-4461-9BC4-3A9BBA2CFF45}" dt="2022-06-13T14:08:32.777" v="1575" actId="255"/>
          <ac:spMkLst>
            <pc:docMk/>
            <pc:sldMk cId="3411834577" sldId="257"/>
            <ac:spMk id="10" creationId="{D39B0848-7879-4690-A5C2-D65FC8FF92DE}"/>
          </ac:spMkLst>
        </pc:spChg>
        <pc:spChg chg="add mod">
          <ac:chgData name="Matveieva Mariia" userId="983fa69f-557f-433b-9418-00af84e53f17" providerId="ADAL" clId="{691FF2B6-2B3C-4461-9BC4-3A9BBA2CFF45}" dt="2022-06-13T13:14:06.710" v="1540" actId="1076"/>
          <ac:spMkLst>
            <pc:docMk/>
            <pc:sldMk cId="3411834577" sldId="257"/>
            <ac:spMk id="28" creationId="{62E1E144-D4AB-4F58-AFC1-2550F5A3B0E3}"/>
          </ac:spMkLst>
        </pc:spChg>
        <pc:spChg chg="add mod">
          <ac:chgData name="Matveieva Mariia" userId="983fa69f-557f-433b-9418-00af84e53f17" providerId="ADAL" clId="{691FF2B6-2B3C-4461-9BC4-3A9BBA2CFF45}" dt="2022-06-13T13:14:13.903" v="1542" actId="1076"/>
          <ac:spMkLst>
            <pc:docMk/>
            <pc:sldMk cId="3411834577" sldId="257"/>
            <ac:spMk id="33" creationId="{86531378-9666-4860-A604-5D4E9294876A}"/>
          </ac:spMkLst>
        </pc:spChg>
        <pc:spChg chg="mod">
          <ac:chgData name="Matveieva Mariia" userId="983fa69f-557f-433b-9418-00af84e53f17" providerId="ADAL" clId="{691FF2B6-2B3C-4461-9BC4-3A9BBA2CFF45}" dt="2022-06-13T13:15:07.732" v="1558" actId="207"/>
          <ac:spMkLst>
            <pc:docMk/>
            <pc:sldMk cId="3411834577" sldId="257"/>
            <ac:spMk id="35" creationId="{00000000-0000-0000-0000-000000000000}"/>
          </ac:spMkLst>
        </pc:spChg>
        <pc:spChg chg="add mod ord">
          <ac:chgData name="Matveieva Mariia" userId="983fa69f-557f-433b-9418-00af84e53f17" providerId="ADAL" clId="{691FF2B6-2B3C-4461-9BC4-3A9BBA2CFF45}" dt="2022-06-13T13:14:52.630" v="1555" actId="167"/>
          <ac:spMkLst>
            <pc:docMk/>
            <pc:sldMk cId="3411834577" sldId="257"/>
            <ac:spMk id="36" creationId="{9C90D4A0-7273-44D7-9082-F0CF9ACE3920}"/>
          </ac:spMkLst>
        </pc:spChg>
        <pc:grpChg chg="mod">
          <ac:chgData name="Matveieva Mariia" userId="983fa69f-557f-433b-9418-00af84e53f17" providerId="ADAL" clId="{691FF2B6-2B3C-4461-9BC4-3A9BBA2CFF45}" dt="2022-06-13T13:08:12.755" v="1510" actId="1076"/>
          <ac:grpSpMkLst>
            <pc:docMk/>
            <pc:sldMk cId="3411834577" sldId="257"/>
            <ac:grpSpMk id="4" creationId="{076EC311-C1CA-469F-AE6F-4F5E83C99C7A}"/>
          </ac:grpSpMkLst>
        </pc:grpChg>
        <pc:grpChg chg="mod">
          <ac:chgData name="Matveieva Mariia" userId="983fa69f-557f-433b-9418-00af84e53f17" providerId="ADAL" clId="{691FF2B6-2B3C-4461-9BC4-3A9BBA2CFF45}" dt="2022-06-13T13:14:19.756" v="1545" actId="1076"/>
          <ac:grpSpMkLst>
            <pc:docMk/>
            <pc:sldMk cId="3411834577" sldId="257"/>
            <ac:grpSpMk id="17" creationId="{4E01BEFC-BF43-47E5-A23B-33B07C9967C5}"/>
          </ac:grpSpMkLst>
        </pc:grpChg>
        <pc:picChg chg="mod">
          <ac:chgData name="Matveieva Mariia" userId="983fa69f-557f-433b-9418-00af84e53f17" providerId="ADAL" clId="{691FF2B6-2B3C-4461-9BC4-3A9BBA2CFF45}" dt="2022-06-13T13:06:35.330" v="1504" actId="208"/>
          <ac:picMkLst>
            <pc:docMk/>
            <pc:sldMk cId="3411834577" sldId="257"/>
            <ac:picMk id="5" creationId="{18BDD107-259C-45F3-951F-B1C7D2FCD5D2}"/>
          </ac:picMkLst>
        </pc:picChg>
        <pc:cxnChg chg="mod">
          <ac:chgData name="Matveieva Mariia" userId="983fa69f-557f-433b-9418-00af84e53f17" providerId="ADAL" clId="{691FF2B6-2B3C-4461-9BC4-3A9BBA2CFF45}" dt="2022-06-10T08:42:27.900" v="572" actId="1076"/>
          <ac:cxnSpMkLst>
            <pc:docMk/>
            <pc:sldMk cId="3411834577" sldId="257"/>
            <ac:cxnSpMk id="30" creationId="{FC29F510-BC2F-4E53-937C-B0AB4AC69F23}"/>
          </ac:cxnSpMkLst>
        </pc:cxnChg>
      </pc:sldChg>
      <pc:sldChg chg="modSp mod">
        <pc:chgData name="Matveieva Mariia" userId="983fa69f-557f-433b-9418-00af84e53f17" providerId="ADAL" clId="{691FF2B6-2B3C-4461-9BC4-3A9BBA2CFF45}" dt="2022-06-13T13:06:21.323" v="1501" actId="208"/>
        <pc:sldMkLst>
          <pc:docMk/>
          <pc:sldMk cId="3510817129" sldId="258"/>
        </pc:sldMkLst>
        <pc:spChg chg="mod">
          <ac:chgData name="Matveieva Mariia" userId="983fa69f-557f-433b-9418-00af84e53f17" providerId="ADAL" clId="{691FF2B6-2B3C-4461-9BC4-3A9BBA2CFF45}" dt="2022-06-09T11:38:24.371" v="42" actId="114"/>
          <ac:spMkLst>
            <pc:docMk/>
            <pc:sldMk cId="3510817129" sldId="258"/>
            <ac:spMk id="7" creationId="{00000000-0000-0000-0000-000000000000}"/>
          </ac:spMkLst>
        </pc:spChg>
        <pc:picChg chg="mod">
          <ac:chgData name="Matveieva Mariia" userId="983fa69f-557f-433b-9418-00af84e53f17" providerId="ADAL" clId="{691FF2B6-2B3C-4461-9BC4-3A9BBA2CFF45}" dt="2022-06-13T13:06:21.323" v="1501" actId="208"/>
          <ac:picMkLst>
            <pc:docMk/>
            <pc:sldMk cId="3510817129" sldId="258"/>
            <ac:picMk id="4" creationId="{128B9AE5-7684-41C4-993D-60F61287A45D}"/>
          </ac:picMkLst>
        </pc:picChg>
      </pc:sldChg>
      <pc:sldChg chg="addSp modSp mod modAnim addCm delCm">
        <pc:chgData name="Matveieva Mariia" userId="983fa69f-557f-433b-9418-00af84e53f17" providerId="ADAL" clId="{691FF2B6-2B3C-4461-9BC4-3A9BBA2CFF45}" dt="2022-06-13T13:05:26.622" v="1497" actId="208"/>
        <pc:sldMkLst>
          <pc:docMk/>
          <pc:sldMk cId="2848453937" sldId="260"/>
        </pc:sldMkLst>
        <pc:spChg chg="add mod">
          <ac:chgData name="Matveieva Mariia" userId="983fa69f-557f-433b-9418-00af84e53f17" providerId="ADAL" clId="{691FF2B6-2B3C-4461-9BC4-3A9BBA2CFF45}" dt="2022-06-10T12:37:17.058" v="1235" actId="113"/>
          <ac:spMkLst>
            <pc:docMk/>
            <pc:sldMk cId="2848453937" sldId="260"/>
            <ac:spMk id="2" creationId="{CA031DD2-1DEF-40B9-815D-C780B7A15A7F}"/>
          </ac:spMkLst>
        </pc:spChg>
        <pc:spChg chg="mod">
          <ac:chgData name="Matveieva Mariia" userId="983fa69f-557f-433b-9418-00af84e53f17" providerId="ADAL" clId="{691FF2B6-2B3C-4461-9BC4-3A9BBA2CFF45}" dt="2022-06-09T11:50:06.020" v="111" actId="208"/>
          <ac:spMkLst>
            <pc:docMk/>
            <pc:sldMk cId="2848453937" sldId="260"/>
            <ac:spMk id="3" creationId="{00235836-DB08-4E17-8045-917D033CF7E7}"/>
          </ac:spMkLst>
        </pc:spChg>
        <pc:spChg chg="mod">
          <ac:chgData name="Matveieva Mariia" userId="983fa69f-557f-433b-9418-00af84e53f17" providerId="ADAL" clId="{691FF2B6-2B3C-4461-9BC4-3A9BBA2CFF45}" dt="2022-06-09T11:37:09.659" v="34" actId="20577"/>
          <ac:spMkLst>
            <pc:docMk/>
            <pc:sldMk cId="2848453937" sldId="260"/>
            <ac:spMk id="4" creationId="{38FCC90D-A583-417D-B2B9-E68BA60364F2}"/>
          </ac:spMkLst>
        </pc:spChg>
        <pc:spChg chg="mod">
          <ac:chgData name="Matveieva Mariia" userId="983fa69f-557f-433b-9418-00af84e53f17" providerId="ADAL" clId="{691FF2B6-2B3C-4461-9BC4-3A9BBA2CFF45}" dt="2022-06-13T13:05:26.622" v="1497" actId="208"/>
          <ac:spMkLst>
            <pc:docMk/>
            <pc:sldMk cId="2848453937" sldId="260"/>
            <ac:spMk id="8" creationId="{7F2B70AA-BBB3-4BE1-BC53-81CB7B06E592}"/>
          </ac:spMkLst>
        </pc:spChg>
      </pc:sldChg>
      <pc:sldChg chg="delSp modSp mod">
        <pc:chgData name="Matveieva Mariia" userId="983fa69f-557f-433b-9418-00af84e53f17" providerId="ADAL" clId="{691FF2B6-2B3C-4461-9BC4-3A9BBA2CFF45}" dt="2022-06-13T13:07:00.199" v="1506" actId="208"/>
        <pc:sldMkLst>
          <pc:docMk/>
          <pc:sldMk cId="3563337492" sldId="261"/>
        </pc:sldMkLst>
        <pc:spChg chg="mod">
          <ac:chgData name="Matveieva Mariia" userId="983fa69f-557f-433b-9418-00af84e53f17" providerId="ADAL" clId="{691FF2B6-2B3C-4461-9BC4-3A9BBA2CFF45}" dt="2022-06-10T11:06:55.766" v="1185" actId="20577"/>
          <ac:spMkLst>
            <pc:docMk/>
            <pc:sldMk cId="3563337492" sldId="261"/>
            <ac:spMk id="4" creationId="{38FCC90D-A583-417D-B2B9-E68BA60364F2}"/>
          </ac:spMkLst>
        </pc:spChg>
        <pc:spChg chg="mod">
          <ac:chgData name="Matveieva Mariia" userId="983fa69f-557f-433b-9418-00af84e53f17" providerId="ADAL" clId="{691FF2B6-2B3C-4461-9BC4-3A9BBA2CFF45}" dt="2022-06-13T13:05:56.553" v="1499" actId="207"/>
          <ac:spMkLst>
            <pc:docMk/>
            <pc:sldMk cId="3563337492" sldId="261"/>
            <ac:spMk id="7" creationId="{93156FF7-DBC4-4931-A734-3F571A6B17AF}"/>
          </ac:spMkLst>
        </pc:spChg>
        <pc:spChg chg="mod">
          <ac:chgData name="Matveieva Mariia" userId="983fa69f-557f-433b-9418-00af84e53f17" providerId="ADAL" clId="{691FF2B6-2B3C-4461-9BC4-3A9BBA2CFF45}" dt="2022-06-13T13:06:02.436" v="1500" actId="207"/>
          <ac:spMkLst>
            <pc:docMk/>
            <pc:sldMk cId="3563337492" sldId="261"/>
            <ac:spMk id="8" creationId="{0CEF9364-FC82-4333-B1AE-F9E0B33DE44E}"/>
          </ac:spMkLst>
        </pc:spChg>
        <pc:spChg chg="del">
          <ac:chgData name="Matveieva Mariia" userId="983fa69f-557f-433b-9418-00af84e53f17" providerId="ADAL" clId="{691FF2B6-2B3C-4461-9BC4-3A9BBA2CFF45}" dt="2022-06-10T11:07:00.495" v="1186" actId="478"/>
          <ac:spMkLst>
            <pc:docMk/>
            <pc:sldMk cId="3563337492" sldId="261"/>
            <ac:spMk id="9" creationId="{346D5E5F-F90B-433B-937F-E5B491D0CE40}"/>
          </ac:spMkLst>
        </pc:spChg>
        <pc:picChg chg="mod">
          <ac:chgData name="Matveieva Mariia" userId="983fa69f-557f-433b-9418-00af84e53f17" providerId="ADAL" clId="{691FF2B6-2B3C-4461-9BC4-3A9BBA2CFF45}" dt="2022-06-13T13:07:00.199" v="1506" actId="208"/>
          <ac:picMkLst>
            <pc:docMk/>
            <pc:sldMk cId="3563337492" sldId="261"/>
            <ac:picMk id="5" creationId="{3273583D-73F5-40D3-BA69-117FBC5A9E1A}"/>
          </ac:picMkLst>
        </pc:picChg>
        <pc:picChg chg="mod">
          <ac:chgData name="Matveieva Mariia" userId="983fa69f-557f-433b-9418-00af84e53f17" providerId="ADAL" clId="{691FF2B6-2B3C-4461-9BC4-3A9BBA2CFF45}" dt="2022-06-13T13:07:00.199" v="1506" actId="208"/>
          <ac:picMkLst>
            <pc:docMk/>
            <pc:sldMk cId="3563337492" sldId="261"/>
            <ac:picMk id="6" creationId="{F3D2BFE9-214D-4CFD-B3F1-229539311B54}"/>
          </ac:picMkLst>
        </pc:picChg>
      </pc:sldChg>
      <pc:sldChg chg="modSp mod">
        <pc:chgData name="Matveieva Mariia" userId="983fa69f-557f-433b-9418-00af84e53f17" providerId="ADAL" clId="{691FF2B6-2B3C-4461-9BC4-3A9BBA2CFF45}" dt="2022-06-13T13:07:09.379" v="1507" actId="208"/>
        <pc:sldMkLst>
          <pc:docMk/>
          <pc:sldMk cId="3886615743" sldId="262"/>
        </pc:sldMkLst>
        <pc:spChg chg="mod">
          <ac:chgData name="Matveieva Mariia" userId="983fa69f-557f-433b-9418-00af84e53f17" providerId="ADAL" clId="{691FF2B6-2B3C-4461-9BC4-3A9BBA2CFF45}" dt="2022-06-13T13:07:09.379" v="1507" actId="208"/>
          <ac:spMkLst>
            <pc:docMk/>
            <pc:sldMk cId="3886615743" sldId="262"/>
            <ac:spMk id="2" creationId="{BEEB1F7D-4104-43F4-B772-DB352314DC98}"/>
          </ac:spMkLst>
        </pc:spChg>
      </pc:sldChg>
      <pc:sldChg chg="modSp mod">
        <pc:chgData name="Matveieva Mariia" userId="983fa69f-557f-433b-9418-00af84e53f17" providerId="ADAL" clId="{691FF2B6-2B3C-4461-9BC4-3A9BBA2CFF45}" dt="2022-06-13T13:19:55.507" v="1572" actId="208"/>
        <pc:sldMkLst>
          <pc:docMk/>
          <pc:sldMk cId="3932659274" sldId="263"/>
        </pc:sldMkLst>
        <pc:picChg chg="mod">
          <ac:chgData name="Matveieva Mariia" userId="983fa69f-557f-433b-9418-00af84e53f17" providerId="ADAL" clId="{691FF2B6-2B3C-4461-9BC4-3A9BBA2CFF45}" dt="2022-06-13T13:19:55.507" v="1572" actId="208"/>
          <ac:picMkLst>
            <pc:docMk/>
            <pc:sldMk cId="3932659274" sldId="263"/>
            <ac:picMk id="7" creationId="{FE817E6F-3C22-4ADA-932F-8F2E2BA3E3DB}"/>
          </ac:picMkLst>
        </pc:picChg>
        <pc:picChg chg="mod">
          <ac:chgData name="Matveieva Mariia" userId="983fa69f-557f-433b-9418-00af84e53f17" providerId="ADAL" clId="{691FF2B6-2B3C-4461-9BC4-3A9BBA2CFF45}" dt="2022-06-13T13:16:36.824" v="1562" actId="208"/>
          <ac:picMkLst>
            <pc:docMk/>
            <pc:sldMk cId="3932659274" sldId="263"/>
            <ac:picMk id="8" creationId="{2EBA87CD-6AF6-4840-A468-3F6B73AD9D18}"/>
          </ac:picMkLst>
        </pc:picChg>
        <pc:picChg chg="mod">
          <ac:chgData name="Matveieva Mariia" userId="983fa69f-557f-433b-9418-00af84e53f17" providerId="ADAL" clId="{691FF2B6-2B3C-4461-9BC4-3A9BBA2CFF45}" dt="2022-06-13T13:16:36.824" v="1562" actId="208"/>
          <ac:picMkLst>
            <pc:docMk/>
            <pc:sldMk cId="3932659274" sldId="263"/>
            <ac:picMk id="9" creationId="{EB52ECB5-DF4E-401D-B0FA-C3892C557E60}"/>
          </ac:picMkLst>
        </pc:picChg>
        <pc:picChg chg="mod">
          <ac:chgData name="Matveieva Mariia" userId="983fa69f-557f-433b-9418-00af84e53f17" providerId="ADAL" clId="{691FF2B6-2B3C-4461-9BC4-3A9BBA2CFF45}" dt="2022-06-13T13:16:27.023" v="1561" actId="208"/>
          <ac:picMkLst>
            <pc:docMk/>
            <pc:sldMk cId="3932659274" sldId="263"/>
            <ac:picMk id="10" creationId="{4721EC4A-0374-40D0-8696-00BC5C9DD5CA}"/>
          </ac:picMkLst>
        </pc:picChg>
      </pc:sldChg>
      <pc:sldChg chg="addSp delSp modSp mod modAnim">
        <pc:chgData name="Matveieva Mariia" userId="983fa69f-557f-433b-9418-00af84e53f17" providerId="ADAL" clId="{691FF2B6-2B3C-4461-9BC4-3A9BBA2CFF45}" dt="2022-06-09T12:14:12.642" v="311" actId="255"/>
        <pc:sldMkLst>
          <pc:docMk/>
          <pc:sldMk cId="2061722138" sldId="264"/>
        </pc:sldMkLst>
        <pc:spChg chg="mod">
          <ac:chgData name="Matveieva Mariia" userId="983fa69f-557f-433b-9418-00af84e53f17" providerId="ADAL" clId="{691FF2B6-2B3C-4461-9BC4-3A9BBA2CFF45}" dt="2022-06-09T12:13:07.662" v="307" actId="1076"/>
          <ac:spMkLst>
            <pc:docMk/>
            <pc:sldMk cId="2061722138" sldId="264"/>
            <ac:spMk id="5" creationId="{D1FEBC10-A641-4260-B239-098644243F62}"/>
          </ac:spMkLst>
        </pc:spChg>
        <pc:spChg chg="mod">
          <ac:chgData name="Matveieva Mariia" userId="983fa69f-557f-433b-9418-00af84e53f17" providerId="ADAL" clId="{691FF2B6-2B3C-4461-9BC4-3A9BBA2CFF45}" dt="2022-06-09T12:13:07.662" v="307" actId="1076"/>
          <ac:spMkLst>
            <pc:docMk/>
            <pc:sldMk cId="2061722138" sldId="264"/>
            <ac:spMk id="6" creationId="{387CDFEE-3C85-44A7-B7DA-11DE023EA82C}"/>
          </ac:spMkLst>
        </pc:spChg>
        <pc:spChg chg="mod">
          <ac:chgData name="Matveieva Mariia" userId="983fa69f-557f-433b-9418-00af84e53f17" providerId="ADAL" clId="{691FF2B6-2B3C-4461-9BC4-3A9BBA2CFF45}" dt="2022-06-09T12:13:07.662" v="307" actId="1076"/>
          <ac:spMkLst>
            <pc:docMk/>
            <pc:sldMk cId="2061722138" sldId="264"/>
            <ac:spMk id="8" creationId="{7362BAD4-B1CE-4125-ABCA-4B02CDA6047B}"/>
          </ac:spMkLst>
        </pc:spChg>
        <pc:spChg chg="mod">
          <ac:chgData name="Matveieva Mariia" userId="983fa69f-557f-433b-9418-00af84e53f17" providerId="ADAL" clId="{691FF2B6-2B3C-4461-9BC4-3A9BBA2CFF45}" dt="2022-06-09T12:13:02.753" v="306" actId="1076"/>
          <ac:spMkLst>
            <pc:docMk/>
            <pc:sldMk cId="2061722138" sldId="264"/>
            <ac:spMk id="18" creationId="{5482166C-9F55-4885-B37B-DB49C1F3F958}"/>
          </ac:spMkLst>
        </pc:spChg>
        <pc:spChg chg="mod">
          <ac:chgData name="Matveieva Mariia" userId="983fa69f-557f-433b-9418-00af84e53f17" providerId="ADAL" clId="{691FF2B6-2B3C-4461-9BC4-3A9BBA2CFF45}" dt="2022-06-09T12:13:07.662" v="307" actId="1076"/>
          <ac:spMkLst>
            <pc:docMk/>
            <pc:sldMk cId="2061722138" sldId="264"/>
            <ac:spMk id="19" creationId="{C62DAB34-8A39-4380-BF02-8B1778E8209A}"/>
          </ac:spMkLst>
        </pc:spChg>
        <pc:spChg chg="mod">
          <ac:chgData name="Matveieva Mariia" userId="983fa69f-557f-433b-9418-00af84e53f17" providerId="ADAL" clId="{691FF2B6-2B3C-4461-9BC4-3A9BBA2CFF45}" dt="2022-06-09T12:12:11.468" v="298" actId="1076"/>
          <ac:spMkLst>
            <pc:docMk/>
            <pc:sldMk cId="2061722138" sldId="264"/>
            <ac:spMk id="21" creationId="{F390AF24-7BEF-44F4-878B-FD564ACE6E73}"/>
          </ac:spMkLst>
        </pc:spChg>
        <pc:spChg chg="mod">
          <ac:chgData name="Matveieva Mariia" userId="983fa69f-557f-433b-9418-00af84e53f17" providerId="ADAL" clId="{691FF2B6-2B3C-4461-9BC4-3A9BBA2CFF45}" dt="2022-06-09T12:11:39.224" v="295" actId="1076"/>
          <ac:spMkLst>
            <pc:docMk/>
            <pc:sldMk cId="2061722138" sldId="264"/>
            <ac:spMk id="22" creationId="{EAF40B9F-F6CC-4918-B2C4-3C9DF83879A7}"/>
          </ac:spMkLst>
        </pc:spChg>
        <pc:spChg chg="mod">
          <ac:chgData name="Matveieva Mariia" userId="983fa69f-557f-433b-9418-00af84e53f17" providerId="ADAL" clId="{691FF2B6-2B3C-4461-9BC4-3A9BBA2CFF45}" dt="2022-06-09T12:14:12.642" v="311" actId="255"/>
          <ac:spMkLst>
            <pc:docMk/>
            <pc:sldMk cId="2061722138" sldId="264"/>
            <ac:spMk id="23" creationId="{ABB4ACDE-8650-4F56-8D5A-702FCA22AAB4}"/>
          </ac:spMkLst>
        </pc:spChg>
        <pc:spChg chg="mod">
          <ac:chgData name="Matveieva Mariia" userId="983fa69f-557f-433b-9418-00af84e53f17" providerId="ADAL" clId="{691FF2B6-2B3C-4461-9BC4-3A9BBA2CFF45}" dt="2022-06-09T12:03:57.599" v="229" actId="478"/>
          <ac:spMkLst>
            <pc:docMk/>
            <pc:sldMk cId="2061722138" sldId="264"/>
            <ac:spMk id="40" creationId="{DDCC7D7F-7817-4B27-AFE1-7A1BC74A580E}"/>
          </ac:spMkLst>
        </pc:spChg>
        <pc:spChg chg="mod">
          <ac:chgData name="Matveieva Mariia" userId="983fa69f-557f-433b-9418-00af84e53f17" providerId="ADAL" clId="{691FF2B6-2B3C-4461-9BC4-3A9BBA2CFF45}" dt="2022-06-09T12:03:57.599" v="229" actId="478"/>
          <ac:spMkLst>
            <pc:docMk/>
            <pc:sldMk cId="2061722138" sldId="264"/>
            <ac:spMk id="42" creationId="{0221E699-687A-4CED-AABD-DC984FB7B0BF}"/>
          </ac:spMkLst>
        </pc:spChg>
        <pc:spChg chg="mod">
          <ac:chgData name="Matveieva Mariia" userId="983fa69f-557f-433b-9418-00af84e53f17" providerId="ADAL" clId="{691FF2B6-2B3C-4461-9BC4-3A9BBA2CFF45}" dt="2022-06-09T12:03:57.599" v="229" actId="478"/>
          <ac:spMkLst>
            <pc:docMk/>
            <pc:sldMk cId="2061722138" sldId="264"/>
            <ac:spMk id="43" creationId="{65BE5491-C07A-4289-BFD8-463396335E32}"/>
          </ac:spMkLst>
        </pc:spChg>
        <pc:spChg chg="del mod topLvl">
          <ac:chgData name="Matveieva Mariia" userId="983fa69f-557f-433b-9418-00af84e53f17" providerId="ADAL" clId="{691FF2B6-2B3C-4461-9BC4-3A9BBA2CFF45}" dt="2022-06-09T12:04:47.410" v="239" actId="478"/>
          <ac:spMkLst>
            <pc:docMk/>
            <pc:sldMk cId="2061722138" sldId="264"/>
            <ac:spMk id="46" creationId="{D3518567-C635-4FCF-96C8-73A822E64D42}"/>
          </ac:spMkLst>
        </pc:spChg>
        <pc:spChg chg="del mod">
          <ac:chgData name="Matveieva Mariia" userId="983fa69f-557f-433b-9418-00af84e53f17" providerId="ADAL" clId="{691FF2B6-2B3C-4461-9BC4-3A9BBA2CFF45}" dt="2022-06-09T12:04:44.087" v="236" actId="478"/>
          <ac:spMkLst>
            <pc:docMk/>
            <pc:sldMk cId="2061722138" sldId="264"/>
            <ac:spMk id="48" creationId="{D952E72E-76D3-4F86-8210-C20E034AE15E}"/>
          </ac:spMkLst>
        </pc:spChg>
        <pc:spChg chg="del mod">
          <ac:chgData name="Matveieva Mariia" userId="983fa69f-557f-433b-9418-00af84e53f17" providerId="ADAL" clId="{691FF2B6-2B3C-4461-9BC4-3A9BBA2CFF45}" dt="2022-06-09T12:04:41.978" v="235" actId="478"/>
          <ac:spMkLst>
            <pc:docMk/>
            <pc:sldMk cId="2061722138" sldId="264"/>
            <ac:spMk id="49" creationId="{3A76D2A3-B1A8-4EBB-B2E9-726AB4446615}"/>
          </ac:spMkLst>
        </pc:spChg>
        <pc:spChg chg="add mod">
          <ac:chgData name="Matveieva Mariia" userId="983fa69f-557f-433b-9418-00af84e53f17" providerId="ADAL" clId="{691FF2B6-2B3C-4461-9BC4-3A9BBA2CFF45}" dt="2022-06-09T12:12:03.522" v="297" actId="1076"/>
          <ac:spMkLst>
            <pc:docMk/>
            <pc:sldMk cId="2061722138" sldId="264"/>
            <ac:spMk id="53" creationId="{F3334B50-5E6A-46AE-99E9-D53359D36247}"/>
          </ac:spMkLst>
        </pc:spChg>
        <pc:grpChg chg="del">
          <ac:chgData name="Matveieva Mariia" userId="983fa69f-557f-433b-9418-00af84e53f17" providerId="ADAL" clId="{691FF2B6-2B3C-4461-9BC4-3A9BBA2CFF45}" dt="2022-06-09T12:01:23.866" v="210" actId="478"/>
          <ac:grpSpMkLst>
            <pc:docMk/>
            <pc:sldMk cId="2061722138" sldId="264"/>
            <ac:grpSpMk id="9" creationId="{FDB6580F-40A6-44F8-A107-C68C8D347DF0}"/>
          </ac:grpSpMkLst>
        </pc:grpChg>
        <pc:grpChg chg="add del mod">
          <ac:chgData name="Matveieva Mariia" userId="983fa69f-557f-433b-9418-00af84e53f17" providerId="ADAL" clId="{691FF2B6-2B3C-4461-9BC4-3A9BBA2CFF45}" dt="2022-06-09T12:03:58.197" v="230" actId="478"/>
          <ac:grpSpMkLst>
            <pc:docMk/>
            <pc:sldMk cId="2061722138" sldId="264"/>
            <ac:grpSpMk id="38" creationId="{81D8E9AD-374E-400E-8F90-E8258A4D35D7}"/>
          </ac:grpSpMkLst>
        </pc:grpChg>
        <pc:grpChg chg="mod">
          <ac:chgData name="Matveieva Mariia" userId="983fa69f-557f-433b-9418-00af84e53f17" providerId="ADAL" clId="{691FF2B6-2B3C-4461-9BC4-3A9BBA2CFF45}" dt="2022-06-09T12:03:57.599" v="229" actId="478"/>
          <ac:grpSpMkLst>
            <pc:docMk/>
            <pc:sldMk cId="2061722138" sldId="264"/>
            <ac:grpSpMk id="39" creationId="{FB4C2A6A-73E3-44ED-ADE7-397FD7D875F0}"/>
          </ac:grpSpMkLst>
        </pc:grpChg>
        <pc:grpChg chg="add del mod">
          <ac:chgData name="Matveieva Mariia" userId="983fa69f-557f-433b-9418-00af84e53f17" providerId="ADAL" clId="{691FF2B6-2B3C-4461-9BC4-3A9BBA2CFF45}" dt="2022-06-09T12:04:47.410" v="239" actId="478"/>
          <ac:grpSpMkLst>
            <pc:docMk/>
            <pc:sldMk cId="2061722138" sldId="264"/>
            <ac:grpSpMk id="44" creationId="{91EFF468-7B73-4EED-86F6-2E411D23B8D3}"/>
          </ac:grpSpMkLst>
        </pc:grpChg>
        <pc:grpChg chg="del mod">
          <ac:chgData name="Matveieva Mariia" userId="983fa69f-557f-433b-9418-00af84e53f17" providerId="ADAL" clId="{691FF2B6-2B3C-4461-9BC4-3A9BBA2CFF45}" dt="2022-06-09T12:04:44.087" v="236" actId="478"/>
          <ac:grpSpMkLst>
            <pc:docMk/>
            <pc:sldMk cId="2061722138" sldId="264"/>
            <ac:grpSpMk id="45" creationId="{E93A2BDA-AC04-4EC7-8132-51F41362A0CE}"/>
          </ac:grpSpMkLst>
        </pc:grpChg>
        <pc:picChg chg="add del mod">
          <ac:chgData name="Matveieva Mariia" userId="983fa69f-557f-433b-9418-00af84e53f17" providerId="ADAL" clId="{691FF2B6-2B3C-4461-9BC4-3A9BBA2CFF45}" dt="2022-06-09T11:56:05.511" v="125" actId="478"/>
          <ac:picMkLst>
            <pc:docMk/>
            <pc:sldMk cId="2061722138" sldId="264"/>
            <ac:picMk id="4" creationId="{37F23BF8-55BB-4388-9C8B-0FD9447D0443}"/>
          </ac:picMkLst>
        </pc:picChg>
        <pc:picChg chg="del">
          <ac:chgData name="Matveieva Mariia" userId="983fa69f-557f-433b-9418-00af84e53f17" providerId="ADAL" clId="{691FF2B6-2B3C-4461-9BC4-3A9BBA2CFF45}" dt="2022-06-09T11:55:59.176" v="114" actId="478"/>
          <ac:picMkLst>
            <pc:docMk/>
            <pc:sldMk cId="2061722138" sldId="264"/>
            <ac:picMk id="7" creationId="{1D37AFA1-4589-45A9-B2E6-B8DC07263894}"/>
          </ac:picMkLst>
        </pc:picChg>
        <pc:picChg chg="add del mod">
          <ac:chgData name="Matveieva Mariia" userId="983fa69f-557f-433b-9418-00af84e53f17" providerId="ADAL" clId="{691FF2B6-2B3C-4461-9BC4-3A9BBA2CFF45}" dt="2022-06-09T11:56:26.794" v="136" actId="478"/>
          <ac:picMkLst>
            <pc:docMk/>
            <pc:sldMk cId="2061722138" sldId="264"/>
            <ac:picMk id="25" creationId="{8408AC5D-D8A3-445E-B407-57F862713A99}"/>
          </ac:picMkLst>
        </pc:picChg>
        <pc:picChg chg="add del mod">
          <ac:chgData name="Matveieva Mariia" userId="983fa69f-557f-433b-9418-00af84e53f17" providerId="ADAL" clId="{691FF2B6-2B3C-4461-9BC4-3A9BBA2CFF45}" dt="2022-06-09T11:56:55.935" v="146" actId="478"/>
          <ac:picMkLst>
            <pc:docMk/>
            <pc:sldMk cId="2061722138" sldId="264"/>
            <ac:picMk id="27" creationId="{D9EA8669-1D66-4665-95B8-4A6021E6929A}"/>
          </ac:picMkLst>
        </pc:picChg>
        <pc:picChg chg="add del mod">
          <ac:chgData name="Matveieva Mariia" userId="983fa69f-557f-433b-9418-00af84e53f17" providerId="ADAL" clId="{691FF2B6-2B3C-4461-9BC4-3A9BBA2CFF45}" dt="2022-06-09T11:57:59.160" v="161" actId="478"/>
          <ac:picMkLst>
            <pc:docMk/>
            <pc:sldMk cId="2061722138" sldId="264"/>
            <ac:picMk id="29" creationId="{6184D695-8DF1-4493-ADD8-714322733D02}"/>
          </ac:picMkLst>
        </pc:picChg>
        <pc:picChg chg="add del mod">
          <ac:chgData name="Matveieva Mariia" userId="983fa69f-557f-433b-9418-00af84e53f17" providerId="ADAL" clId="{691FF2B6-2B3C-4461-9BC4-3A9BBA2CFF45}" dt="2022-06-09T11:58:15.866" v="172" actId="478"/>
          <ac:picMkLst>
            <pc:docMk/>
            <pc:sldMk cId="2061722138" sldId="264"/>
            <ac:picMk id="31" creationId="{D8195E85-7A8F-409B-B1CE-3D841AAAA779}"/>
          </ac:picMkLst>
        </pc:picChg>
        <pc:picChg chg="add del mod">
          <ac:chgData name="Matveieva Mariia" userId="983fa69f-557f-433b-9418-00af84e53f17" providerId="ADAL" clId="{691FF2B6-2B3C-4461-9BC4-3A9BBA2CFF45}" dt="2022-06-09T11:59:08.216" v="185" actId="478"/>
          <ac:picMkLst>
            <pc:docMk/>
            <pc:sldMk cId="2061722138" sldId="264"/>
            <ac:picMk id="33" creationId="{D1FA4EE4-E699-4836-BAE8-266A5176B7B4}"/>
          </ac:picMkLst>
        </pc:picChg>
        <pc:picChg chg="add mod">
          <ac:chgData name="Matveieva Mariia" userId="983fa69f-557f-433b-9418-00af84e53f17" providerId="ADAL" clId="{691FF2B6-2B3C-4461-9BC4-3A9BBA2CFF45}" dt="2022-06-09T12:13:11.539" v="308" actId="14100"/>
          <ac:picMkLst>
            <pc:docMk/>
            <pc:sldMk cId="2061722138" sldId="264"/>
            <ac:picMk id="35" creationId="{0DCE03D7-8D6C-41A7-836F-3DD3D7A19BDF}"/>
          </ac:picMkLst>
        </pc:picChg>
        <pc:picChg chg="add del mod">
          <ac:chgData name="Matveieva Mariia" userId="983fa69f-557f-433b-9418-00af84e53f17" providerId="ADAL" clId="{691FF2B6-2B3C-4461-9BC4-3A9BBA2CFF45}" dt="2022-06-09T12:01:51.150" v="221" actId="478"/>
          <ac:picMkLst>
            <pc:docMk/>
            <pc:sldMk cId="2061722138" sldId="264"/>
            <ac:picMk id="37" creationId="{A68BD38D-D826-4648-B4F8-5354C8CA4885}"/>
          </ac:picMkLst>
        </pc:picChg>
        <pc:picChg chg="del mod">
          <ac:chgData name="Matveieva Mariia" userId="983fa69f-557f-433b-9418-00af84e53f17" providerId="ADAL" clId="{691FF2B6-2B3C-4461-9BC4-3A9BBA2CFF45}" dt="2022-06-09T12:03:57.599" v="229" actId="478"/>
          <ac:picMkLst>
            <pc:docMk/>
            <pc:sldMk cId="2061722138" sldId="264"/>
            <ac:picMk id="41" creationId="{03425B32-E47C-49AF-9105-D93C17370DC7}"/>
          </ac:picMkLst>
        </pc:picChg>
        <pc:picChg chg="mod topLvl">
          <ac:chgData name="Matveieva Mariia" userId="983fa69f-557f-433b-9418-00af84e53f17" providerId="ADAL" clId="{691FF2B6-2B3C-4461-9BC4-3A9BBA2CFF45}" dt="2022-06-09T12:11:36.319" v="294" actId="1076"/>
          <ac:picMkLst>
            <pc:docMk/>
            <pc:sldMk cId="2061722138" sldId="264"/>
            <ac:picMk id="47" creationId="{97B6B23C-29E8-4345-91B4-2EFFC8C10199}"/>
          </ac:picMkLst>
        </pc:picChg>
        <pc:picChg chg="add mod">
          <ac:chgData name="Matveieva Mariia" userId="983fa69f-557f-433b-9418-00af84e53f17" providerId="ADAL" clId="{691FF2B6-2B3C-4461-9BC4-3A9BBA2CFF45}" dt="2022-06-09T12:12:33.801" v="301" actId="255"/>
          <ac:picMkLst>
            <pc:docMk/>
            <pc:sldMk cId="2061722138" sldId="264"/>
            <ac:picMk id="50" creationId="{F92631D0-7505-4825-AF81-5858DEA18BAD}"/>
          </ac:picMkLst>
        </pc:picChg>
        <pc:picChg chg="add mod">
          <ac:chgData name="Matveieva Mariia" userId="983fa69f-557f-433b-9418-00af84e53f17" providerId="ADAL" clId="{691FF2B6-2B3C-4461-9BC4-3A9BBA2CFF45}" dt="2022-06-09T12:11:36.319" v="294" actId="1076"/>
          <ac:picMkLst>
            <pc:docMk/>
            <pc:sldMk cId="2061722138" sldId="264"/>
            <ac:picMk id="51" creationId="{707A8B1F-8911-434E-A055-816D2EB74D48}"/>
          </ac:picMkLst>
        </pc:picChg>
        <pc:cxnChg chg="del mod">
          <ac:chgData name="Matveieva Mariia" userId="983fa69f-557f-433b-9418-00af84e53f17" providerId="ADAL" clId="{691FF2B6-2B3C-4461-9BC4-3A9BBA2CFF45}" dt="2022-06-09T12:09:21.248" v="274" actId="478"/>
          <ac:cxnSpMkLst>
            <pc:docMk/>
            <pc:sldMk cId="2061722138" sldId="264"/>
            <ac:cxnSpMk id="3" creationId="{EE7AE1BA-9D7E-499A-9A9E-074D796E94D3}"/>
          </ac:cxnSpMkLst>
        </pc:cxnChg>
        <pc:cxnChg chg="mod">
          <ac:chgData name="Matveieva Mariia" userId="983fa69f-557f-433b-9418-00af84e53f17" providerId="ADAL" clId="{691FF2B6-2B3C-4461-9BC4-3A9BBA2CFF45}" dt="2022-06-09T12:12:21.878" v="300" actId="1076"/>
          <ac:cxnSpMkLst>
            <pc:docMk/>
            <pc:sldMk cId="2061722138" sldId="264"/>
            <ac:cxnSpMk id="15" creationId="{1C4257CD-5E13-486D-B2D4-659C1BB25977}"/>
          </ac:cxnSpMkLst>
        </pc:cxnChg>
        <pc:cxnChg chg="mod">
          <ac:chgData name="Matveieva Mariia" userId="983fa69f-557f-433b-9418-00af84e53f17" providerId="ADAL" clId="{691FF2B6-2B3C-4461-9BC4-3A9BBA2CFF45}" dt="2022-06-09T12:12:21.878" v="300" actId="1076"/>
          <ac:cxnSpMkLst>
            <pc:docMk/>
            <pc:sldMk cId="2061722138" sldId="264"/>
            <ac:cxnSpMk id="16" creationId="{03D2AFFA-4F6D-40CB-B087-BC3933ED8823}"/>
          </ac:cxnSpMkLst>
        </pc:cxnChg>
        <pc:cxnChg chg="mod">
          <ac:chgData name="Matveieva Mariia" userId="983fa69f-557f-433b-9418-00af84e53f17" providerId="ADAL" clId="{691FF2B6-2B3C-4461-9BC4-3A9BBA2CFF45}" dt="2022-06-09T12:12:21.878" v="300" actId="1076"/>
          <ac:cxnSpMkLst>
            <pc:docMk/>
            <pc:sldMk cId="2061722138" sldId="264"/>
            <ac:cxnSpMk id="17" creationId="{1EAEAFC5-42A6-4F4B-8F7C-D23DFF02BE86}"/>
          </ac:cxnSpMkLst>
        </pc:cxnChg>
        <pc:cxnChg chg="mod">
          <ac:chgData name="Matveieva Mariia" userId="983fa69f-557f-433b-9418-00af84e53f17" providerId="ADAL" clId="{691FF2B6-2B3C-4461-9BC4-3A9BBA2CFF45}" dt="2022-06-09T12:12:11.468" v="298" actId="1076"/>
          <ac:cxnSpMkLst>
            <pc:docMk/>
            <pc:sldMk cId="2061722138" sldId="264"/>
            <ac:cxnSpMk id="20" creationId="{A3D41EFB-70C3-44D6-9F6C-794C96726358}"/>
          </ac:cxnSpMkLst>
        </pc:cxnChg>
      </pc:sldChg>
      <pc:sldChg chg="modSp mod">
        <pc:chgData name="Matveieva Mariia" userId="983fa69f-557f-433b-9418-00af84e53f17" providerId="ADAL" clId="{691FF2B6-2B3C-4461-9BC4-3A9BBA2CFF45}" dt="2022-06-13T13:16:03.201" v="1559" actId="208"/>
        <pc:sldMkLst>
          <pc:docMk/>
          <pc:sldMk cId="3172282905" sldId="265"/>
        </pc:sldMkLst>
        <pc:spChg chg="mod">
          <ac:chgData name="Matveieva Mariia" userId="983fa69f-557f-433b-9418-00af84e53f17" providerId="ADAL" clId="{691FF2B6-2B3C-4461-9BC4-3A9BBA2CFF45}" dt="2022-06-10T09:04:45.251" v="659" actId="113"/>
          <ac:spMkLst>
            <pc:docMk/>
            <pc:sldMk cId="3172282905" sldId="265"/>
            <ac:spMk id="4" creationId="{4937AB31-4173-4207-A17B-B9BB7980BA5E}"/>
          </ac:spMkLst>
        </pc:spChg>
        <pc:spChg chg="mod">
          <ac:chgData name="Matveieva Mariia" userId="983fa69f-557f-433b-9418-00af84e53f17" providerId="ADAL" clId="{691FF2B6-2B3C-4461-9BC4-3A9BBA2CFF45}" dt="2022-06-13T13:16:03.201" v="1559" actId="208"/>
          <ac:spMkLst>
            <pc:docMk/>
            <pc:sldMk cId="3172282905" sldId="265"/>
            <ac:spMk id="9" creationId="{FE19E6C7-E014-41F4-A9E3-E1EAE02ACC68}"/>
          </ac:spMkLst>
        </pc:spChg>
      </pc:sldChg>
      <pc:sldChg chg="modSp mod">
        <pc:chgData name="Matveieva Mariia" userId="983fa69f-557f-433b-9418-00af84e53f17" providerId="ADAL" clId="{691FF2B6-2B3C-4461-9BC4-3A9BBA2CFF45}" dt="2022-06-13T13:16:18.547" v="1560" actId="208"/>
        <pc:sldMkLst>
          <pc:docMk/>
          <pc:sldMk cId="453427213" sldId="266"/>
        </pc:sldMkLst>
        <pc:spChg chg="mod">
          <ac:chgData name="Matveieva Mariia" userId="983fa69f-557f-433b-9418-00af84e53f17" providerId="ADAL" clId="{691FF2B6-2B3C-4461-9BC4-3A9BBA2CFF45}" dt="2022-06-13T13:09:22.327" v="1511" actId="207"/>
          <ac:spMkLst>
            <pc:docMk/>
            <pc:sldMk cId="453427213" sldId="266"/>
            <ac:spMk id="10" creationId="{FE2C75ED-F08D-47AC-8990-F4AD34A6CF39}"/>
          </ac:spMkLst>
        </pc:spChg>
        <pc:spChg chg="mod">
          <ac:chgData name="Matveieva Mariia" userId="983fa69f-557f-433b-9418-00af84e53f17" providerId="ADAL" clId="{691FF2B6-2B3C-4461-9BC4-3A9BBA2CFF45}" dt="2022-06-13T13:16:18.547" v="1560" actId="208"/>
          <ac:spMkLst>
            <pc:docMk/>
            <pc:sldMk cId="453427213" sldId="266"/>
            <ac:spMk id="11" creationId="{17AB3161-F53E-45A9-A7AE-7592FA0F38EC}"/>
          </ac:spMkLst>
        </pc:spChg>
      </pc:sldChg>
      <pc:sldChg chg="addSp delSp modSp mod modAnim">
        <pc:chgData name="Matveieva Mariia" userId="983fa69f-557f-433b-9418-00af84e53f17" providerId="ADAL" clId="{691FF2B6-2B3C-4461-9BC4-3A9BBA2CFF45}" dt="2022-06-13T13:17:40.156" v="1566" actId="208"/>
        <pc:sldMkLst>
          <pc:docMk/>
          <pc:sldMk cId="2874763139" sldId="267"/>
        </pc:sldMkLst>
        <pc:spChg chg="mod">
          <ac:chgData name="Matveieva Mariia" userId="983fa69f-557f-433b-9418-00af84e53f17" providerId="ADAL" clId="{691FF2B6-2B3C-4461-9BC4-3A9BBA2CFF45}" dt="2022-06-09T12:18:59.358" v="325" actId="1076"/>
          <ac:spMkLst>
            <pc:docMk/>
            <pc:sldMk cId="2874763139" sldId="267"/>
            <ac:spMk id="11" creationId="{820F639A-A39D-4C5E-8C48-F2A84887F113}"/>
          </ac:spMkLst>
        </pc:spChg>
        <pc:spChg chg="mod">
          <ac:chgData name="Matveieva Mariia" userId="983fa69f-557f-433b-9418-00af84e53f17" providerId="ADAL" clId="{691FF2B6-2B3C-4461-9BC4-3A9BBA2CFF45}" dt="2022-06-09T12:18:59.358" v="325" actId="1076"/>
          <ac:spMkLst>
            <pc:docMk/>
            <pc:sldMk cId="2874763139" sldId="267"/>
            <ac:spMk id="12" creationId="{B90A9658-5619-4B87-90DD-130E0F337024}"/>
          </ac:spMkLst>
        </pc:spChg>
        <pc:spChg chg="mod">
          <ac:chgData name="Matveieva Mariia" userId="983fa69f-557f-433b-9418-00af84e53f17" providerId="ADAL" clId="{691FF2B6-2B3C-4461-9BC4-3A9BBA2CFF45}" dt="2022-06-09T12:20:44.689" v="349" actId="207"/>
          <ac:spMkLst>
            <pc:docMk/>
            <pc:sldMk cId="2874763139" sldId="267"/>
            <ac:spMk id="13" creationId="{36E6BE92-C62D-4B33-A430-30DCECC9163A}"/>
          </ac:spMkLst>
        </pc:spChg>
        <pc:spChg chg="add mod">
          <ac:chgData name="Matveieva Mariia" userId="983fa69f-557f-433b-9418-00af84e53f17" providerId="ADAL" clId="{691FF2B6-2B3C-4461-9BC4-3A9BBA2CFF45}" dt="2022-06-09T12:20:39.007" v="348" actId="692"/>
          <ac:spMkLst>
            <pc:docMk/>
            <pc:sldMk cId="2874763139" sldId="267"/>
            <ac:spMk id="14" creationId="{5C7AAC87-1A0F-44D5-8528-37CFB1BA0359}"/>
          </ac:spMkLst>
        </pc:spChg>
        <pc:spChg chg="add del mod">
          <ac:chgData name="Matveieva Mariia" userId="983fa69f-557f-433b-9418-00af84e53f17" providerId="ADAL" clId="{691FF2B6-2B3C-4461-9BC4-3A9BBA2CFF45}" dt="2022-06-10T09:53:05.482" v="1174"/>
          <ac:spMkLst>
            <pc:docMk/>
            <pc:sldMk cId="2874763139" sldId="267"/>
            <ac:spMk id="15" creationId="{65856E15-4E71-4400-893E-26CD07B19B84}"/>
          </ac:spMkLst>
        </pc:spChg>
        <pc:spChg chg="add del mod">
          <ac:chgData name="Matveieva Mariia" userId="983fa69f-557f-433b-9418-00af84e53f17" providerId="ADAL" clId="{691FF2B6-2B3C-4461-9BC4-3A9BBA2CFF45}" dt="2022-06-10T09:53:05.482" v="1174"/>
          <ac:spMkLst>
            <pc:docMk/>
            <pc:sldMk cId="2874763139" sldId="267"/>
            <ac:spMk id="16" creationId="{D5207773-7493-442C-A825-60161EF4168E}"/>
          </ac:spMkLst>
        </pc:spChg>
        <pc:spChg chg="add del mod">
          <ac:chgData name="Matveieva Mariia" userId="983fa69f-557f-433b-9418-00af84e53f17" providerId="ADAL" clId="{691FF2B6-2B3C-4461-9BC4-3A9BBA2CFF45}" dt="2022-06-10T09:53:05.482" v="1174"/>
          <ac:spMkLst>
            <pc:docMk/>
            <pc:sldMk cId="2874763139" sldId="267"/>
            <ac:spMk id="17" creationId="{7273B44B-FC1B-4C2E-9546-54C468A64D41}"/>
          </ac:spMkLst>
        </pc:spChg>
        <pc:spChg chg="add del mod">
          <ac:chgData name="Matveieva Mariia" userId="983fa69f-557f-433b-9418-00af84e53f17" providerId="ADAL" clId="{691FF2B6-2B3C-4461-9BC4-3A9BBA2CFF45}" dt="2022-06-10T09:53:05.482" v="1174"/>
          <ac:spMkLst>
            <pc:docMk/>
            <pc:sldMk cId="2874763139" sldId="267"/>
            <ac:spMk id="18" creationId="{2807A70A-E669-42F5-B35A-8E88D59402A6}"/>
          </ac:spMkLst>
        </pc:spChg>
        <pc:spChg chg="add del mod">
          <ac:chgData name="Matveieva Mariia" userId="983fa69f-557f-433b-9418-00af84e53f17" providerId="ADAL" clId="{691FF2B6-2B3C-4461-9BC4-3A9BBA2CFF45}" dt="2022-06-10T09:53:05.482" v="1174"/>
          <ac:spMkLst>
            <pc:docMk/>
            <pc:sldMk cId="2874763139" sldId="267"/>
            <ac:spMk id="20" creationId="{53FF1C02-5A24-4627-9BBE-D966FDF6590A}"/>
          </ac:spMkLst>
        </pc:spChg>
        <pc:spChg chg="add del mod">
          <ac:chgData name="Matveieva Mariia" userId="983fa69f-557f-433b-9418-00af84e53f17" providerId="ADAL" clId="{691FF2B6-2B3C-4461-9BC4-3A9BBA2CFF45}" dt="2022-06-10T09:53:05.482" v="1174"/>
          <ac:spMkLst>
            <pc:docMk/>
            <pc:sldMk cId="2874763139" sldId="267"/>
            <ac:spMk id="22" creationId="{D0FB7984-2773-4331-80F3-414F31BBE022}"/>
          </ac:spMkLst>
        </pc:spChg>
        <pc:spChg chg="add del mod">
          <ac:chgData name="Matveieva Mariia" userId="983fa69f-557f-433b-9418-00af84e53f17" providerId="ADAL" clId="{691FF2B6-2B3C-4461-9BC4-3A9BBA2CFF45}" dt="2022-06-10T09:53:05.482" v="1174"/>
          <ac:spMkLst>
            <pc:docMk/>
            <pc:sldMk cId="2874763139" sldId="267"/>
            <ac:spMk id="24" creationId="{F504CB07-67DB-4172-8E83-5D2653F29CF7}"/>
          </ac:spMkLst>
        </pc:spChg>
        <pc:picChg chg="mod">
          <ac:chgData name="Matveieva Mariia" userId="983fa69f-557f-433b-9418-00af84e53f17" providerId="ADAL" clId="{691FF2B6-2B3C-4461-9BC4-3A9BBA2CFF45}" dt="2022-06-13T13:17:40.156" v="1566" actId="208"/>
          <ac:picMkLst>
            <pc:docMk/>
            <pc:sldMk cId="2874763139" sldId="267"/>
            <ac:picMk id="8" creationId="{43B1B258-7B0B-4175-AF96-91F3BBE868B7}"/>
          </ac:picMkLst>
        </pc:picChg>
        <pc:picChg chg="mod">
          <ac:chgData name="Matveieva Mariia" userId="983fa69f-557f-433b-9418-00af84e53f17" providerId="ADAL" clId="{691FF2B6-2B3C-4461-9BC4-3A9BBA2CFF45}" dt="2022-06-13T13:16:52.863" v="1564" actId="208"/>
          <ac:picMkLst>
            <pc:docMk/>
            <pc:sldMk cId="2874763139" sldId="267"/>
            <ac:picMk id="10" creationId="{9D77D608-2E35-49A7-8F25-753D0892D16C}"/>
          </ac:picMkLst>
        </pc:picChg>
        <pc:cxnChg chg="mod">
          <ac:chgData name="Matveieva Mariia" userId="983fa69f-557f-433b-9418-00af84e53f17" providerId="ADAL" clId="{691FF2B6-2B3C-4461-9BC4-3A9BBA2CFF45}" dt="2022-06-09T12:19:02.780" v="326" actId="1076"/>
          <ac:cxnSpMkLst>
            <pc:docMk/>
            <pc:sldMk cId="2874763139" sldId="267"/>
            <ac:cxnSpMk id="9" creationId="{8D279601-47BD-456B-B174-2F5BD6B245C1}"/>
          </ac:cxnSpMkLst>
        </pc:cxnChg>
        <pc:cxnChg chg="add del mod">
          <ac:chgData name="Matveieva Mariia" userId="983fa69f-557f-433b-9418-00af84e53f17" providerId="ADAL" clId="{691FF2B6-2B3C-4461-9BC4-3A9BBA2CFF45}" dt="2022-06-10T09:53:05.482" v="1174"/>
          <ac:cxnSpMkLst>
            <pc:docMk/>
            <pc:sldMk cId="2874763139" sldId="267"/>
            <ac:cxnSpMk id="19" creationId="{1F266721-BC79-4088-BED7-E2BF7F4E6C32}"/>
          </ac:cxnSpMkLst>
        </pc:cxnChg>
        <pc:cxnChg chg="add del mod">
          <ac:chgData name="Matveieva Mariia" userId="983fa69f-557f-433b-9418-00af84e53f17" providerId="ADAL" clId="{691FF2B6-2B3C-4461-9BC4-3A9BBA2CFF45}" dt="2022-06-10T09:53:05.482" v="1174"/>
          <ac:cxnSpMkLst>
            <pc:docMk/>
            <pc:sldMk cId="2874763139" sldId="267"/>
            <ac:cxnSpMk id="21" creationId="{FA3EC37E-5064-4C8E-B681-5465B183208D}"/>
          </ac:cxnSpMkLst>
        </pc:cxnChg>
        <pc:cxnChg chg="add del mod">
          <ac:chgData name="Matveieva Mariia" userId="983fa69f-557f-433b-9418-00af84e53f17" providerId="ADAL" clId="{691FF2B6-2B3C-4461-9BC4-3A9BBA2CFF45}" dt="2022-06-10T09:53:05.482" v="1174"/>
          <ac:cxnSpMkLst>
            <pc:docMk/>
            <pc:sldMk cId="2874763139" sldId="267"/>
            <ac:cxnSpMk id="23" creationId="{A530995B-4534-4009-A770-4D8C8F0E8205}"/>
          </ac:cxnSpMkLst>
        </pc:cxnChg>
      </pc:sldChg>
      <pc:sldChg chg="addSp delSp modSp mod modAnim">
        <pc:chgData name="Matveieva Mariia" userId="983fa69f-557f-433b-9418-00af84e53f17" providerId="ADAL" clId="{691FF2B6-2B3C-4461-9BC4-3A9BBA2CFF45}" dt="2022-06-13T13:18:16.043" v="1568" actId="207"/>
        <pc:sldMkLst>
          <pc:docMk/>
          <pc:sldMk cId="1256429080" sldId="268"/>
        </pc:sldMkLst>
        <pc:spChg chg="add mod">
          <ac:chgData name="Matveieva Mariia" userId="983fa69f-557f-433b-9418-00af84e53f17" providerId="ADAL" clId="{691FF2B6-2B3C-4461-9BC4-3A9BBA2CFF45}" dt="2022-06-10T11:57:32.169" v="1205" actId="1076"/>
          <ac:spMkLst>
            <pc:docMk/>
            <pc:sldMk cId="1256429080" sldId="268"/>
            <ac:spMk id="7" creationId="{03A9F839-E011-4547-8A0F-1C5EAE1BF3A6}"/>
          </ac:spMkLst>
        </pc:spChg>
        <pc:spChg chg="mod">
          <ac:chgData name="Matveieva Mariia" userId="983fa69f-557f-433b-9418-00af84e53f17" providerId="ADAL" clId="{691FF2B6-2B3C-4461-9BC4-3A9BBA2CFF45}" dt="2022-06-10T11:58:06.251" v="1210" actId="1076"/>
          <ac:spMkLst>
            <pc:docMk/>
            <pc:sldMk cId="1256429080" sldId="268"/>
            <ac:spMk id="9" creationId="{70FD7903-292B-4F29-9FBC-F61B714C51AC}"/>
          </ac:spMkLst>
        </pc:spChg>
        <pc:graphicFrameChg chg="mod">
          <ac:chgData name="Matveieva Mariia" userId="983fa69f-557f-433b-9418-00af84e53f17" providerId="ADAL" clId="{691FF2B6-2B3C-4461-9BC4-3A9BBA2CFF45}" dt="2022-06-13T13:18:16.043" v="1568" actId="207"/>
          <ac:graphicFrameMkLst>
            <pc:docMk/>
            <pc:sldMk cId="1256429080" sldId="268"/>
            <ac:graphicFrameMk id="4" creationId="{FC30D52D-5A3D-4421-BBC2-271EBD5830F2}"/>
          </ac:graphicFrameMkLst>
        </pc:graphicFrameChg>
        <pc:graphicFrameChg chg="mod modGraphic">
          <ac:chgData name="Matveieva Mariia" userId="983fa69f-557f-433b-9418-00af84e53f17" providerId="ADAL" clId="{691FF2B6-2B3C-4461-9BC4-3A9BBA2CFF45}" dt="2022-06-10T11:57:29.129" v="1204" actId="1076"/>
          <ac:graphicFrameMkLst>
            <pc:docMk/>
            <pc:sldMk cId="1256429080" sldId="268"/>
            <ac:graphicFrameMk id="5" creationId="{D6ED56B6-DE2A-4F36-AE34-7BF949F2D3DD}"/>
          </ac:graphicFrameMkLst>
        </pc:graphicFrameChg>
        <pc:picChg chg="mod">
          <ac:chgData name="Matveieva Mariia" userId="983fa69f-557f-433b-9418-00af84e53f17" providerId="ADAL" clId="{691FF2B6-2B3C-4461-9BC4-3A9BBA2CFF45}" dt="2022-06-13T13:17:54.814" v="1567" actId="208"/>
          <ac:picMkLst>
            <pc:docMk/>
            <pc:sldMk cId="1256429080" sldId="268"/>
            <ac:picMk id="6" creationId="{1200E78E-187D-4F58-B078-D90E3010342A}"/>
          </ac:picMkLst>
        </pc:picChg>
        <pc:picChg chg="add del mod">
          <ac:chgData name="Matveieva Mariia" userId="983fa69f-557f-433b-9418-00af84e53f17" providerId="ADAL" clId="{691FF2B6-2B3C-4461-9BC4-3A9BBA2CFF45}" dt="2022-06-10T11:58:03.278" v="1209" actId="478"/>
          <ac:picMkLst>
            <pc:docMk/>
            <pc:sldMk cId="1256429080" sldId="268"/>
            <ac:picMk id="10" creationId="{FF5C5A3C-13E1-4522-92BA-62D99C2A7952}"/>
          </ac:picMkLst>
        </pc:picChg>
      </pc:sldChg>
      <pc:sldChg chg="ord">
        <pc:chgData name="Matveieva Mariia" userId="983fa69f-557f-433b-9418-00af84e53f17" providerId="ADAL" clId="{691FF2B6-2B3C-4461-9BC4-3A9BBA2CFF45}" dt="2022-06-10T09:53:12.378" v="1176"/>
        <pc:sldMkLst>
          <pc:docMk/>
          <pc:sldMk cId="3129020852" sldId="269"/>
        </pc:sldMkLst>
      </pc:sldChg>
      <pc:sldChg chg="modSp mod">
        <pc:chgData name="Matveieva Mariia" userId="983fa69f-557f-433b-9418-00af84e53f17" providerId="ADAL" clId="{691FF2B6-2B3C-4461-9BC4-3A9BBA2CFF45}" dt="2022-06-13T13:18:30.720" v="1570" actId="208"/>
        <pc:sldMkLst>
          <pc:docMk/>
          <pc:sldMk cId="1053198004" sldId="270"/>
        </pc:sldMkLst>
        <pc:spChg chg="mod">
          <ac:chgData name="Matveieva Mariia" userId="983fa69f-557f-433b-9418-00af84e53f17" providerId="ADAL" clId="{691FF2B6-2B3C-4461-9BC4-3A9BBA2CFF45}" dt="2022-06-13T13:18:30.720" v="1570" actId="208"/>
          <ac:spMkLst>
            <pc:docMk/>
            <pc:sldMk cId="1053198004" sldId="270"/>
            <ac:spMk id="7" creationId="{908E7839-720B-46D4-A3AB-166F2051F834}"/>
          </ac:spMkLst>
        </pc:spChg>
        <pc:grpChg chg="mod">
          <ac:chgData name="Matveieva Mariia" userId="983fa69f-557f-433b-9418-00af84e53f17" providerId="ADAL" clId="{691FF2B6-2B3C-4461-9BC4-3A9BBA2CFF45}" dt="2022-06-09T12:27:12.125" v="371" actId="14100"/>
          <ac:grpSpMkLst>
            <pc:docMk/>
            <pc:sldMk cId="1053198004" sldId="270"/>
            <ac:grpSpMk id="8" creationId="{D1C479FB-B641-456E-B4FB-B859DF320EBF}"/>
          </ac:grpSpMkLst>
        </pc:grpChg>
      </pc:sldChg>
      <pc:sldChg chg="modSp mod">
        <pc:chgData name="Matveieva Mariia" userId="983fa69f-557f-433b-9418-00af84e53f17" providerId="ADAL" clId="{691FF2B6-2B3C-4461-9BC4-3A9BBA2CFF45}" dt="2022-06-13T13:19:12.063" v="1571"/>
        <pc:sldMkLst>
          <pc:docMk/>
          <pc:sldMk cId="1242357979" sldId="271"/>
        </pc:sldMkLst>
        <pc:graphicFrameChg chg="mod">
          <ac:chgData name="Matveieva Mariia" userId="983fa69f-557f-433b-9418-00af84e53f17" providerId="ADAL" clId="{691FF2B6-2B3C-4461-9BC4-3A9BBA2CFF45}" dt="2022-06-13T13:19:12.063" v="1571"/>
          <ac:graphicFrameMkLst>
            <pc:docMk/>
            <pc:sldMk cId="1242357979" sldId="271"/>
            <ac:graphicFrameMk id="4" creationId="{6616C775-EE2A-48E7-A33F-A5C9EAE0972E}"/>
          </ac:graphicFrameMkLst>
        </pc:graphicFrameChg>
      </pc:sldChg>
      <pc:sldChg chg="addSp delSp modSp mod">
        <pc:chgData name="Matveieva Mariia" userId="983fa69f-557f-433b-9418-00af84e53f17" providerId="ADAL" clId="{691FF2B6-2B3C-4461-9BC4-3A9BBA2CFF45}" dt="2022-06-09T12:42:37.376" v="536" actId="207"/>
        <pc:sldMkLst>
          <pc:docMk/>
          <pc:sldMk cId="3628271892" sldId="272"/>
        </pc:sldMkLst>
        <pc:spChg chg="mod">
          <ac:chgData name="Matveieva Mariia" userId="983fa69f-557f-433b-9418-00af84e53f17" providerId="ADAL" clId="{691FF2B6-2B3C-4461-9BC4-3A9BBA2CFF45}" dt="2022-06-09T12:41:44.104" v="527" actId="1076"/>
          <ac:spMkLst>
            <pc:docMk/>
            <pc:sldMk cId="3628271892" sldId="272"/>
            <ac:spMk id="5" creationId="{1B8EA20E-2AA4-423F-BFF9-E23981675114}"/>
          </ac:spMkLst>
        </pc:spChg>
        <pc:spChg chg="mod">
          <ac:chgData name="Matveieva Mariia" userId="983fa69f-557f-433b-9418-00af84e53f17" providerId="ADAL" clId="{691FF2B6-2B3C-4461-9BC4-3A9BBA2CFF45}" dt="2022-06-09T12:37:58.786" v="389" actId="1076"/>
          <ac:spMkLst>
            <pc:docMk/>
            <pc:sldMk cId="3628271892" sldId="272"/>
            <ac:spMk id="6" creationId="{0DAA27B3-7F04-4B4D-AE37-637B8F314536}"/>
          </ac:spMkLst>
        </pc:spChg>
        <pc:spChg chg="mod">
          <ac:chgData name="Matveieva Mariia" userId="983fa69f-557f-433b-9418-00af84e53f17" providerId="ADAL" clId="{691FF2B6-2B3C-4461-9BC4-3A9BBA2CFF45}" dt="2022-06-09T12:37:39.750" v="381" actId="207"/>
          <ac:spMkLst>
            <pc:docMk/>
            <pc:sldMk cId="3628271892" sldId="272"/>
            <ac:spMk id="10" creationId="{82E5E5A1-0833-4C43-B24B-DFE72CCF7D82}"/>
          </ac:spMkLst>
        </pc:spChg>
        <pc:spChg chg="mod">
          <ac:chgData name="Matveieva Mariia" userId="983fa69f-557f-433b-9418-00af84e53f17" providerId="ADAL" clId="{691FF2B6-2B3C-4461-9BC4-3A9BBA2CFF45}" dt="2022-06-09T12:37:41.406" v="382" actId="207"/>
          <ac:spMkLst>
            <pc:docMk/>
            <pc:sldMk cId="3628271892" sldId="272"/>
            <ac:spMk id="11" creationId="{5CD1D2D5-7F0B-4FF2-9A36-55D60997CF4D}"/>
          </ac:spMkLst>
        </pc:spChg>
        <pc:spChg chg="mod">
          <ac:chgData name="Matveieva Mariia" userId="983fa69f-557f-433b-9418-00af84e53f17" providerId="ADAL" clId="{691FF2B6-2B3C-4461-9BC4-3A9BBA2CFF45}" dt="2022-06-09T12:37:44.839" v="383" actId="207"/>
          <ac:spMkLst>
            <pc:docMk/>
            <pc:sldMk cId="3628271892" sldId="272"/>
            <ac:spMk id="12" creationId="{9F9CA929-E290-46EB-ABF1-78F698A92AC3}"/>
          </ac:spMkLst>
        </pc:spChg>
        <pc:spChg chg="mod">
          <ac:chgData name="Matveieva Mariia" userId="983fa69f-557f-433b-9418-00af84e53f17" providerId="ADAL" clId="{691FF2B6-2B3C-4461-9BC4-3A9BBA2CFF45}" dt="2022-06-09T12:42:32.473" v="534" actId="207"/>
          <ac:spMkLst>
            <pc:docMk/>
            <pc:sldMk cId="3628271892" sldId="272"/>
            <ac:spMk id="13" creationId="{A0472650-5EE5-4465-A939-B11A777983A1}"/>
          </ac:spMkLst>
        </pc:spChg>
        <pc:spChg chg="mod">
          <ac:chgData name="Matveieva Mariia" userId="983fa69f-557f-433b-9418-00af84e53f17" providerId="ADAL" clId="{691FF2B6-2B3C-4461-9BC4-3A9BBA2CFF45}" dt="2022-06-09T12:42:37.376" v="536" actId="207"/>
          <ac:spMkLst>
            <pc:docMk/>
            <pc:sldMk cId="3628271892" sldId="272"/>
            <ac:spMk id="14" creationId="{E61A6B7E-284C-49DF-B924-FC0A031F1F72}"/>
          </ac:spMkLst>
        </pc:spChg>
        <pc:spChg chg="mod">
          <ac:chgData name="Matveieva Mariia" userId="983fa69f-557f-433b-9418-00af84e53f17" providerId="ADAL" clId="{691FF2B6-2B3C-4461-9BC4-3A9BBA2CFF45}" dt="2022-06-09T12:41:44.104" v="527" actId="1076"/>
          <ac:spMkLst>
            <pc:docMk/>
            <pc:sldMk cId="3628271892" sldId="272"/>
            <ac:spMk id="15" creationId="{45C559BC-B2F3-4BCC-919D-2A1795E07136}"/>
          </ac:spMkLst>
        </pc:spChg>
        <pc:spChg chg="mod">
          <ac:chgData name="Matveieva Mariia" userId="983fa69f-557f-433b-9418-00af84e53f17" providerId="ADAL" clId="{691FF2B6-2B3C-4461-9BC4-3A9BBA2CFF45}" dt="2022-06-09T12:37:34.473" v="380" actId="20577"/>
          <ac:spMkLst>
            <pc:docMk/>
            <pc:sldMk cId="3628271892" sldId="272"/>
            <ac:spMk id="16" creationId="{97FBD880-449E-4C25-BC0B-8DE2F1030104}"/>
          </ac:spMkLst>
        </pc:spChg>
        <pc:picChg chg="del mod">
          <ac:chgData name="Matveieva Mariia" userId="983fa69f-557f-433b-9418-00af84e53f17" providerId="ADAL" clId="{691FF2B6-2B3C-4461-9BC4-3A9BBA2CFF45}" dt="2022-06-09T12:40:24.752" v="481" actId="478"/>
          <ac:picMkLst>
            <pc:docMk/>
            <pc:sldMk cId="3628271892" sldId="272"/>
            <ac:picMk id="4" creationId="{9172D17D-8072-498A-8B95-F66E29DEACBE}"/>
          </ac:picMkLst>
        </pc:picChg>
        <pc:picChg chg="add mod">
          <ac:chgData name="Matveieva Mariia" userId="983fa69f-557f-433b-9418-00af84e53f17" providerId="ADAL" clId="{691FF2B6-2B3C-4461-9BC4-3A9BBA2CFF45}" dt="2022-06-09T12:41:44.104" v="527" actId="1076"/>
          <ac:picMkLst>
            <pc:docMk/>
            <pc:sldMk cId="3628271892" sldId="272"/>
            <ac:picMk id="17" creationId="{9A5F7ED4-643D-412D-81FC-108F2217BD51}"/>
          </ac:picMkLst>
        </pc:picChg>
      </pc:sldChg>
      <pc:sldChg chg="addSp delSp modSp new del mod">
        <pc:chgData name="Matveieva Mariia" userId="983fa69f-557f-433b-9418-00af84e53f17" providerId="ADAL" clId="{691FF2B6-2B3C-4461-9BC4-3A9BBA2CFF45}" dt="2022-06-09T12:15:54.287" v="322" actId="47"/>
        <pc:sldMkLst>
          <pc:docMk/>
          <pc:sldMk cId="2316162373" sldId="273"/>
        </pc:sldMkLst>
        <pc:spChg chg="del">
          <ac:chgData name="Matveieva Mariia" userId="983fa69f-557f-433b-9418-00af84e53f17" providerId="ADAL" clId="{691FF2B6-2B3C-4461-9BC4-3A9BBA2CFF45}" dt="2022-06-09T12:15:42.687" v="321" actId="478"/>
          <ac:spMkLst>
            <pc:docMk/>
            <pc:sldMk cId="2316162373" sldId="273"/>
            <ac:spMk id="2" creationId="{3424110B-05A6-4404-B0BD-5B935076EA27}"/>
          </ac:spMkLst>
        </pc:spChg>
        <pc:spChg chg="del">
          <ac:chgData name="Matveieva Mariia" userId="983fa69f-557f-433b-9418-00af84e53f17" providerId="ADAL" clId="{691FF2B6-2B3C-4461-9BC4-3A9BBA2CFF45}" dt="2022-06-09T12:15:42.687" v="321" actId="478"/>
          <ac:spMkLst>
            <pc:docMk/>
            <pc:sldMk cId="2316162373" sldId="273"/>
            <ac:spMk id="3" creationId="{1A833B23-B2BA-4AA1-8706-0309171F3C2E}"/>
          </ac:spMkLst>
        </pc:spChg>
        <pc:spChg chg="del mod topLvl">
          <ac:chgData name="Matveieva Mariia" userId="983fa69f-557f-433b-9418-00af84e53f17" providerId="ADAL" clId="{691FF2B6-2B3C-4461-9BC4-3A9BBA2CFF45}" dt="2022-06-09T12:06:39.697" v="251" actId="478"/>
          <ac:spMkLst>
            <pc:docMk/>
            <pc:sldMk cId="2316162373" sldId="273"/>
            <ac:spMk id="6" creationId="{1C5C39E9-ACAD-4C82-BD48-A80F918102E3}"/>
          </ac:spMkLst>
        </pc:spChg>
        <pc:spChg chg="del mod topLvl">
          <ac:chgData name="Matveieva Mariia" userId="983fa69f-557f-433b-9418-00af84e53f17" providerId="ADAL" clId="{691FF2B6-2B3C-4461-9BC4-3A9BBA2CFF45}" dt="2022-06-09T12:06:42.882" v="253" actId="478"/>
          <ac:spMkLst>
            <pc:docMk/>
            <pc:sldMk cId="2316162373" sldId="273"/>
            <ac:spMk id="8" creationId="{7A610AF5-CA56-44CD-B8B4-E32630853CD4}"/>
          </ac:spMkLst>
        </pc:spChg>
        <pc:spChg chg="del mod">
          <ac:chgData name="Matveieva Mariia" userId="983fa69f-557f-433b-9418-00af84e53f17" providerId="ADAL" clId="{691FF2B6-2B3C-4461-9BC4-3A9BBA2CFF45}" dt="2022-06-09T12:06:41.328" v="252" actId="478"/>
          <ac:spMkLst>
            <pc:docMk/>
            <pc:sldMk cId="2316162373" sldId="273"/>
            <ac:spMk id="9" creationId="{3F2DAD23-A62F-43E1-89B8-C1CFDEE65D51}"/>
          </ac:spMkLst>
        </pc:spChg>
        <pc:grpChg chg="add del mod">
          <ac:chgData name="Matveieva Mariia" userId="983fa69f-557f-433b-9418-00af84e53f17" providerId="ADAL" clId="{691FF2B6-2B3C-4461-9BC4-3A9BBA2CFF45}" dt="2022-06-09T12:06:39.697" v="251" actId="478"/>
          <ac:grpSpMkLst>
            <pc:docMk/>
            <pc:sldMk cId="2316162373" sldId="273"/>
            <ac:grpSpMk id="4" creationId="{48738960-E26E-4B5E-9D55-4DE9CBC030EA}"/>
          </ac:grpSpMkLst>
        </pc:grpChg>
        <pc:grpChg chg="del mod topLvl">
          <ac:chgData name="Matveieva Mariia" userId="983fa69f-557f-433b-9418-00af84e53f17" providerId="ADAL" clId="{691FF2B6-2B3C-4461-9BC4-3A9BBA2CFF45}" dt="2022-06-09T12:06:42.882" v="253" actId="478"/>
          <ac:grpSpMkLst>
            <pc:docMk/>
            <pc:sldMk cId="2316162373" sldId="273"/>
            <ac:grpSpMk id="5" creationId="{406A9CDC-A8E4-443A-94CE-9827386CF84B}"/>
          </ac:grpSpMkLst>
        </pc:grpChg>
        <pc:picChg chg="del mod topLvl">
          <ac:chgData name="Matveieva Mariia" userId="983fa69f-557f-433b-9418-00af84e53f17" providerId="ADAL" clId="{691FF2B6-2B3C-4461-9BC4-3A9BBA2CFF45}" dt="2022-06-09T12:06:57.065" v="256" actId="478"/>
          <ac:picMkLst>
            <pc:docMk/>
            <pc:sldMk cId="2316162373" sldId="273"/>
            <ac:picMk id="7" creationId="{8F9B4F36-9A15-47D0-B9D9-CB46FB71EDD6}"/>
          </ac:picMkLst>
        </pc:picChg>
        <pc:picChg chg="add del mod">
          <ac:chgData name="Matveieva Mariia" userId="983fa69f-557f-433b-9418-00af84e53f17" providerId="ADAL" clId="{691FF2B6-2B3C-4461-9BC4-3A9BBA2CFF45}" dt="2022-06-09T12:06:59.478" v="258"/>
          <ac:picMkLst>
            <pc:docMk/>
            <pc:sldMk cId="2316162373" sldId="273"/>
            <ac:picMk id="10" creationId="{6FF9CE78-C7FE-4838-A1DE-E11075161BFC}"/>
          </ac:picMkLst>
        </pc:picChg>
        <pc:picChg chg="add del mod">
          <ac:chgData name="Matveieva Mariia" userId="983fa69f-557f-433b-9418-00af84e53f17" providerId="ADAL" clId="{691FF2B6-2B3C-4461-9BC4-3A9BBA2CFF45}" dt="2022-06-09T12:13:45.488" v="310" actId="478"/>
          <ac:picMkLst>
            <pc:docMk/>
            <pc:sldMk cId="2316162373" sldId="273"/>
            <ac:picMk id="11" creationId="{041EF12E-E4C8-4590-BE1F-75AB7BDD91A2}"/>
          </ac:picMkLst>
        </pc:picChg>
      </pc:sldChg>
      <pc:sldChg chg="addSp delSp modSp new mod">
        <pc:chgData name="Matveieva Mariia" userId="983fa69f-557f-433b-9418-00af84e53f17" providerId="ADAL" clId="{691FF2B6-2B3C-4461-9BC4-3A9BBA2CFF45}" dt="2022-06-10T09:52:53.719" v="1172" actId="14100"/>
        <pc:sldMkLst>
          <pc:docMk/>
          <pc:sldMk cId="402325419" sldId="274"/>
        </pc:sldMkLst>
        <pc:spChg chg="del">
          <ac:chgData name="Matveieva Mariia" userId="983fa69f-557f-433b-9418-00af84e53f17" providerId="ADAL" clId="{691FF2B6-2B3C-4461-9BC4-3A9BBA2CFF45}" dt="2022-06-09T12:15:01.498" v="313" actId="478"/>
          <ac:spMkLst>
            <pc:docMk/>
            <pc:sldMk cId="402325419" sldId="274"/>
            <ac:spMk id="2" creationId="{626F05FF-46FB-4E59-A425-3E66C337A3B6}"/>
          </ac:spMkLst>
        </pc:spChg>
        <pc:spChg chg="del">
          <ac:chgData name="Matveieva Mariia" userId="983fa69f-557f-433b-9418-00af84e53f17" providerId="ADAL" clId="{691FF2B6-2B3C-4461-9BC4-3A9BBA2CFF45}" dt="2022-06-09T12:15:01.498" v="313" actId="478"/>
          <ac:spMkLst>
            <pc:docMk/>
            <pc:sldMk cId="402325419" sldId="274"/>
            <ac:spMk id="3" creationId="{A2B81898-C92F-4F84-B22C-FA543B509D22}"/>
          </ac:spMkLst>
        </pc:spChg>
        <pc:spChg chg="add mod">
          <ac:chgData name="Matveieva Mariia" userId="983fa69f-557f-433b-9418-00af84e53f17" providerId="ADAL" clId="{691FF2B6-2B3C-4461-9BC4-3A9BBA2CFF45}" dt="2022-06-10T09:52:28.919" v="1168" actId="1076"/>
          <ac:spMkLst>
            <pc:docMk/>
            <pc:sldMk cId="402325419" sldId="274"/>
            <ac:spMk id="4" creationId="{BB53963D-A49E-4E18-AE1E-245A1928F543}"/>
          </ac:spMkLst>
        </pc:spChg>
        <pc:spChg chg="add mod">
          <ac:chgData name="Matveieva Mariia" userId="983fa69f-557f-433b-9418-00af84e53f17" providerId="ADAL" clId="{691FF2B6-2B3C-4461-9BC4-3A9BBA2CFF45}" dt="2022-06-09T12:15:24.381" v="320" actId="207"/>
          <ac:spMkLst>
            <pc:docMk/>
            <pc:sldMk cId="402325419" sldId="274"/>
            <ac:spMk id="5" creationId="{1E89B7A2-42F8-45BF-979F-5CF8490090EB}"/>
          </ac:spMkLst>
        </pc:spChg>
        <pc:spChg chg="add mod">
          <ac:chgData name="Matveieva Mariia" userId="983fa69f-557f-433b-9418-00af84e53f17" providerId="ADAL" clId="{691FF2B6-2B3C-4461-9BC4-3A9BBA2CFF45}" dt="2022-06-09T12:15:24.381" v="320" actId="207"/>
          <ac:spMkLst>
            <pc:docMk/>
            <pc:sldMk cId="402325419" sldId="274"/>
            <ac:spMk id="6" creationId="{F196A668-5894-4570-908C-2AC6D204FCB4}"/>
          </ac:spMkLst>
        </pc:spChg>
        <pc:spChg chg="add mod">
          <ac:chgData name="Matveieva Mariia" userId="983fa69f-557f-433b-9418-00af84e53f17" providerId="ADAL" clId="{691FF2B6-2B3C-4461-9BC4-3A9BBA2CFF45}" dt="2022-06-10T09:52:53.719" v="1172" actId="14100"/>
          <ac:spMkLst>
            <pc:docMk/>
            <pc:sldMk cId="402325419" sldId="274"/>
            <ac:spMk id="7" creationId="{45086DFC-768C-4E9F-9E10-72CC3EE8C5EF}"/>
          </ac:spMkLst>
        </pc:spChg>
        <pc:spChg chg="add del mod">
          <ac:chgData name="Matveieva Mariia" userId="983fa69f-557f-433b-9418-00af84e53f17" providerId="ADAL" clId="{691FF2B6-2B3C-4461-9BC4-3A9BBA2CFF45}" dt="2022-06-10T09:52:49.564" v="1171" actId="478"/>
          <ac:spMkLst>
            <pc:docMk/>
            <pc:sldMk cId="402325419" sldId="274"/>
            <ac:spMk id="8" creationId="{6F8BB1D5-84F4-4687-909A-86D213E1F750}"/>
          </ac:spMkLst>
        </pc:spChg>
        <pc:spChg chg="add mod">
          <ac:chgData name="Matveieva Mariia" userId="983fa69f-557f-433b-9418-00af84e53f17" providerId="ADAL" clId="{691FF2B6-2B3C-4461-9BC4-3A9BBA2CFF45}" dt="2022-06-09T12:15:24.381" v="320" actId="207"/>
          <ac:spMkLst>
            <pc:docMk/>
            <pc:sldMk cId="402325419" sldId="274"/>
            <ac:spMk id="10" creationId="{5B9E6B72-565E-4C94-B44E-6ABCCB6526E6}"/>
          </ac:spMkLst>
        </pc:spChg>
        <pc:spChg chg="add mod">
          <ac:chgData name="Matveieva Mariia" userId="983fa69f-557f-433b-9418-00af84e53f17" providerId="ADAL" clId="{691FF2B6-2B3C-4461-9BC4-3A9BBA2CFF45}" dt="2022-06-09T12:15:24.381" v="320" actId="207"/>
          <ac:spMkLst>
            <pc:docMk/>
            <pc:sldMk cId="402325419" sldId="274"/>
            <ac:spMk id="12" creationId="{B12D5423-8AE9-471E-ADBB-DD667DCAC1C7}"/>
          </ac:spMkLst>
        </pc:spChg>
        <pc:spChg chg="add del mod">
          <ac:chgData name="Matveieva Mariia" userId="983fa69f-557f-433b-9418-00af84e53f17" providerId="ADAL" clId="{691FF2B6-2B3C-4461-9BC4-3A9BBA2CFF45}" dt="2022-06-10T09:52:18.521" v="1167" actId="478"/>
          <ac:spMkLst>
            <pc:docMk/>
            <pc:sldMk cId="402325419" sldId="274"/>
            <ac:spMk id="13" creationId="{877617B6-0056-414F-813F-709CF5D77809}"/>
          </ac:spMkLst>
        </pc:spChg>
        <pc:spChg chg="add mod">
          <ac:chgData name="Matveieva Mariia" userId="983fa69f-557f-433b-9418-00af84e53f17" providerId="ADAL" clId="{691FF2B6-2B3C-4461-9BC4-3A9BBA2CFF45}" dt="2022-06-10T09:52:40.575" v="1170" actId="1076"/>
          <ac:spMkLst>
            <pc:docMk/>
            <pc:sldMk cId="402325419" sldId="274"/>
            <ac:spMk id="16" creationId="{FB4502EA-DDCB-49FE-B5CC-8DF061A6365C}"/>
          </ac:spMkLst>
        </pc:spChg>
        <pc:spChg chg="add mod">
          <ac:chgData name="Matveieva Mariia" userId="983fa69f-557f-433b-9418-00af84e53f17" providerId="ADAL" clId="{691FF2B6-2B3C-4461-9BC4-3A9BBA2CFF45}" dt="2022-06-09T12:15:11.272" v="318" actId="113"/>
          <ac:spMkLst>
            <pc:docMk/>
            <pc:sldMk cId="402325419" sldId="274"/>
            <ac:spMk id="17" creationId="{3DC9F221-62EB-4251-BF2B-413029B41F9F}"/>
          </ac:spMkLst>
        </pc:spChg>
        <pc:cxnChg chg="add mod">
          <ac:chgData name="Matveieva Mariia" userId="983fa69f-557f-433b-9418-00af84e53f17" providerId="ADAL" clId="{691FF2B6-2B3C-4461-9BC4-3A9BBA2CFF45}" dt="2022-06-09T12:15:02.151" v="314"/>
          <ac:cxnSpMkLst>
            <pc:docMk/>
            <pc:sldMk cId="402325419" sldId="274"/>
            <ac:cxnSpMk id="9" creationId="{301BB3EC-1D44-4D4E-B0E7-F1F51D493307}"/>
          </ac:cxnSpMkLst>
        </pc:cxnChg>
        <pc:cxnChg chg="add mod">
          <ac:chgData name="Matveieva Mariia" userId="983fa69f-557f-433b-9418-00af84e53f17" providerId="ADAL" clId="{691FF2B6-2B3C-4461-9BC4-3A9BBA2CFF45}" dt="2022-06-09T12:15:02.151" v="314"/>
          <ac:cxnSpMkLst>
            <pc:docMk/>
            <pc:sldMk cId="402325419" sldId="274"/>
            <ac:cxnSpMk id="11" creationId="{29322882-FDE8-4551-B534-A8934513534A}"/>
          </ac:cxnSpMkLst>
        </pc:cxnChg>
        <pc:cxnChg chg="add del mod">
          <ac:chgData name="Matveieva Mariia" userId="983fa69f-557f-433b-9418-00af84e53f17" providerId="ADAL" clId="{691FF2B6-2B3C-4461-9BC4-3A9BBA2CFF45}" dt="2022-06-10T09:52:17.433" v="1165" actId="478"/>
          <ac:cxnSpMkLst>
            <pc:docMk/>
            <pc:sldMk cId="402325419" sldId="274"/>
            <ac:cxnSpMk id="14" creationId="{A2185145-2F6A-413E-81E4-5B4BD0F59BA6}"/>
          </ac:cxnSpMkLst>
        </pc:cxnChg>
        <pc:cxnChg chg="add mod">
          <ac:chgData name="Matveieva Mariia" userId="983fa69f-557f-433b-9418-00af84e53f17" providerId="ADAL" clId="{691FF2B6-2B3C-4461-9BC4-3A9BBA2CFF45}" dt="2022-06-10T09:52:36.527" v="1169" actId="1076"/>
          <ac:cxnSpMkLst>
            <pc:docMk/>
            <pc:sldMk cId="402325419" sldId="274"/>
            <ac:cxnSpMk id="15" creationId="{53EC5E2F-0026-426D-83AD-FBD6B8318E38}"/>
          </ac:cxnSpMkLst>
        </pc:cxnChg>
      </pc:sldChg>
      <pc:sldChg chg="addSp delSp modSp new mod">
        <pc:chgData name="Matveieva Mariia" userId="983fa69f-557f-433b-9418-00af84e53f17" providerId="ADAL" clId="{691FF2B6-2B3C-4461-9BC4-3A9BBA2CFF45}" dt="2022-06-14T07:23:27.320" v="1671" actId="20577"/>
        <pc:sldMkLst>
          <pc:docMk/>
          <pc:sldMk cId="1917484695" sldId="275"/>
        </pc:sldMkLst>
        <pc:spChg chg="del">
          <ac:chgData name="Matveieva Mariia" userId="983fa69f-557f-433b-9418-00af84e53f17" providerId="ADAL" clId="{691FF2B6-2B3C-4461-9BC4-3A9BBA2CFF45}" dt="2022-06-09T12:43:34.976" v="538" actId="478"/>
          <ac:spMkLst>
            <pc:docMk/>
            <pc:sldMk cId="1917484695" sldId="275"/>
            <ac:spMk id="2" creationId="{0F5CD0B0-957D-4787-9DFA-208A78CD3442}"/>
          </ac:spMkLst>
        </pc:spChg>
        <pc:spChg chg="del">
          <ac:chgData name="Matveieva Mariia" userId="983fa69f-557f-433b-9418-00af84e53f17" providerId="ADAL" clId="{691FF2B6-2B3C-4461-9BC4-3A9BBA2CFF45}" dt="2022-06-09T12:43:34.976" v="538" actId="478"/>
          <ac:spMkLst>
            <pc:docMk/>
            <pc:sldMk cId="1917484695" sldId="275"/>
            <ac:spMk id="3" creationId="{4989D55B-77A2-4D45-8F74-5E145EF16BD1}"/>
          </ac:spMkLst>
        </pc:spChg>
        <pc:spChg chg="add mod">
          <ac:chgData name="Matveieva Mariia" userId="983fa69f-557f-433b-9418-00af84e53f17" providerId="ADAL" clId="{691FF2B6-2B3C-4461-9BC4-3A9BBA2CFF45}" dt="2022-06-09T12:44:22.723" v="550" actId="2710"/>
          <ac:spMkLst>
            <pc:docMk/>
            <pc:sldMk cId="1917484695" sldId="275"/>
            <ac:spMk id="4" creationId="{BB2676BC-B42C-44DD-9794-5FBB8581E7D5}"/>
          </ac:spMkLst>
        </pc:spChg>
        <pc:spChg chg="add del mod">
          <ac:chgData name="Matveieva Mariia" userId="983fa69f-557f-433b-9418-00af84e53f17" providerId="ADAL" clId="{691FF2B6-2B3C-4461-9BC4-3A9BBA2CFF45}" dt="2022-06-09T12:45:40.227" v="554" actId="478"/>
          <ac:spMkLst>
            <pc:docMk/>
            <pc:sldMk cId="1917484695" sldId="275"/>
            <ac:spMk id="5" creationId="{B752DB6B-F5FD-4C1F-A933-2F20AD1F2911}"/>
          </ac:spMkLst>
        </pc:spChg>
        <pc:spChg chg="add mod">
          <ac:chgData name="Matveieva Mariia" userId="983fa69f-557f-433b-9418-00af84e53f17" providerId="ADAL" clId="{691FF2B6-2B3C-4461-9BC4-3A9BBA2CFF45}" dt="2022-06-13T12:48:09.255" v="1450" actId="1076"/>
          <ac:spMkLst>
            <pc:docMk/>
            <pc:sldMk cId="1917484695" sldId="275"/>
            <ac:spMk id="6" creationId="{1AA470EA-4C29-474C-9612-17248EF0CF42}"/>
          </ac:spMkLst>
        </pc:spChg>
        <pc:spChg chg="add mod">
          <ac:chgData name="Matveieva Mariia" userId="983fa69f-557f-433b-9418-00af84e53f17" providerId="ADAL" clId="{691FF2B6-2B3C-4461-9BC4-3A9BBA2CFF45}" dt="2022-06-10T09:21:25.237" v="910" actId="1076"/>
          <ac:spMkLst>
            <pc:docMk/>
            <pc:sldMk cId="1917484695" sldId="275"/>
            <ac:spMk id="7" creationId="{46FCB3D2-3912-406B-9A52-766CD54A0EBA}"/>
          </ac:spMkLst>
        </pc:spChg>
        <pc:spChg chg="add mod">
          <ac:chgData name="Matveieva Mariia" userId="983fa69f-557f-433b-9418-00af84e53f17" providerId="ADAL" clId="{691FF2B6-2B3C-4461-9BC4-3A9BBA2CFF45}" dt="2022-06-13T13:20:43.156" v="1573" actId="207"/>
          <ac:spMkLst>
            <pc:docMk/>
            <pc:sldMk cId="1917484695" sldId="275"/>
            <ac:spMk id="8" creationId="{FE41F89A-3268-4DC3-A50B-5432AF834E61}"/>
          </ac:spMkLst>
        </pc:spChg>
        <pc:spChg chg="add mod">
          <ac:chgData name="Matveieva Mariia" userId="983fa69f-557f-433b-9418-00af84e53f17" providerId="ADAL" clId="{691FF2B6-2B3C-4461-9BC4-3A9BBA2CFF45}" dt="2022-06-14T07:23:27.320" v="1671" actId="20577"/>
          <ac:spMkLst>
            <pc:docMk/>
            <pc:sldMk cId="1917484695" sldId="275"/>
            <ac:spMk id="9" creationId="{141D5E74-000F-43DD-A927-86959D7FCFBA}"/>
          </ac:spMkLst>
        </pc:spChg>
        <pc:picChg chg="add mod">
          <ac:chgData name="Matveieva Mariia" userId="983fa69f-557f-433b-9418-00af84e53f17" providerId="ADAL" clId="{691FF2B6-2B3C-4461-9BC4-3A9BBA2CFF45}" dt="2022-06-14T07:23:12.533" v="1664" actId="1076"/>
          <ac:picMkLst>
            <pc:docMk/>
            <pc:sldMk cId="1917484695" sldId="275"/>
            <ac:picMk id="3" creationId="{02A354FE-5315-416E-9FD5-F56479632692}"/>
          </ac:picMkLst>
        </pc:picChg>
      </pc:sldChg>
      <pc:sldChg chg="addSp delSp modSp new mod">
        <pc:chgData name="Matveieva Mariia" userId="983fa69f-557f-433b-9418-00af84e53f17" providerId="ADAL" clId="{691FF2B6-2B3C-4461-9BC4-3A9BBA2CFF45}" dt="2022-06-13T12:48:20.678" v="1451" actId="1076"/>
        <pc:sldMkLst>
          <pc:docMk/>
          <pc:sldMk cId="1530710461" sldId="276"/>
        </pc:sldMkLst>
        <pc:spChg chg="del">
          <ac:chgData name="Matveieva Mariia" userId="983fa69f-557f-433b-9418-00af84e53f17" providerId="ADAL" clId="{691FF2B6-2B3C-4461-9BC4-3A9BBA2CFF45}" dt="2022-06-10T09:16:12.614" v="693" actId="478"/>
          <ac:spMkLst>
            <pc:docMk/>
            <pc:sldMk cId="1530710461" sldId="276"/>
            <ac:spMk id="2" creationId="{5E817217-7110-47B2-A99E-9E7925489E39}"/>
          </ac:spMkLst>
        </pc:spChg>
        <pc:spChg chg="del">
          <ac:chgData name="Matveieva Mariia" userId="983fa69f-557f-433b-9418-00af84e53f17" providerId="ADAL" clId="{691FF2B6-2B3C-4461-9BC4-3A9BBA2CFF45}" dt="2022-06-10T09:16:12.614" v="693" actId="478"/>
          <ac:spMkLst>
            <pc:docMk/>
            <pc:sldMk cId="1530710461" sldId="276"/>
            <ac:spMk id="3" creationId="{825C1F5E-46E0-40E3-B652-2A949D8C00A7}"/>
          </ac:spMkLst>
        </pc:spChg>
        <pc:spChg chg="add del mod">
          <ac:chgData name="Matveieva Mariia" userId="983fa69f-557f-433b-9418-00af84e53f17" providerId="ADAL" clId="{691FF2B6-2B3C-4461-9BC4-3A9BBA2CFF45}" dt="2022-06-10T09:16:32.709" v="700" actId="478"/>
          <ac:spMkLst>
            <pc:docMk/>
            <pc:sldMk cId="1530710461" sldId="276"/>
            <ac:spMk id="4" creationId="{A98B49AE-041D-4AD8-81F0-263BFC315256}"/>
          </ac:spMkLst>
        </pc:spChg>
        <pc:spChg chg="add del mod">
          <ac:chgData name="Matveieva Mariia" userId="983fa69f-557f-433b-9418-00af84e53f17" providerId="ADAL" clId="{691FF2B6-2B3C-4461-9BC4-3A9BBA2CFF45}" dt="2022-06-10T09:16:40.213" v="706" actId="478"/>
          <ac:spMkLst>
            <pc:docMk/>
            <pc:sldMk cId="1530710461" sldId="276"/>
            <ac:spMk id="6" creationId="{B8FAD07A-B16C-4C37-8544-A4811209E4C9}"/>
          </ac:spMkLst>
        </pc:spChg>
        <pc:spChg chg="add del mod">
          <ac:chgData name="Matveieva Mariia" userId="983fa69f-557f-433b-9418-00af84e53f17" providerId="ADAL" clId="{691FF2B6-2B3C-4461-9BC4-3A9BBA2CFF45}" dt="2022-06-10T09:16:45.573" v="710" actId="478"/>
          <ac:spMkLst>
            <pc:docMk/>
            <pc:sldMk cId="1530710461" sldId="276"/>
            <ac:spMk id="7" creationId="{FC03B49E-7B72-4855-9187-25E2FA021B4C}"/>
          </ac:spMkLst>
        </pc:spChg>
        <pc:spChg chg="add del mod">
          <ac:chgData name="Matveieva Mariia" userId="983fa69f-557f-433b-9418-00af84e53f17" providerId="ADAL" clId="{691FF2B6-2B3C-4461-9BC4-3A9BBA2CFF45}" dt="2022-06-10T09:16:47.189" v="711" actId="478"/>
          <ac:spMkLst>
            <pc:docMk/>
            <pc:sldMk cId="1530710461" sldId="276"/>
            <ac:spMk id="9" creationId="{9CE74988-19B8-44DF-B0FE-5375A335C554}"/>
          </ac:spMkLst>
        </pc:spChg>
        <pc:spChg chg="add del mod">
          <ac:chgData name="Matveieva Mariia" userId="983fa69f-557f-433b-9418-00af84e53f17" providerId="ADAL" clId="{691FF2B6-2B3C-4461-9BC4-3A9BBA2CFF45}" dt="2022-06-10T09:16:41.797" v="707" actId="478"/>
          <ac:spMkLst>
            <pc:docMk/>
            <pc:sldMk cId="1530710461" sldId="276"/>
            <ac:spMk id="13" creationId="{AF991BEC-C130-459D-BC2C-9E39061E4604}"/>
          </ac:spMkLst>
        </pc:spChg>
        <pc:spChg chg="add del mod">
          <ac:chgData name="Matveieva Mariia" userId="983fa69f-557f-433b-9418-00af84e53f17" providerId="ADAL" clId="{691FF2B6-2B3C-4461-9BC4-3A9BBA2CFF45}" dt="2022-06-10T09:16:32.710" v="702"/>
          <ac:spMkLst>
            <pc:docMk/>
            <pc:sldMk cId="1530710461" sldId="276"/>
            <ac:spMk id="14" creationId="{482F1C66-41ED-494A-87C1-55EFB9D8B621}"/>
          </ac:spMkLst>
        </pc:spChg>
        <pc:spChg chg="add del mod">
          <ac:chgData name="Matveieva Mariia" userId="983fa69f-557f-433b-9418-00af84e53f17" providerId="ADAL" clId="{691FF2B6-2B3C-4461-9BC4-3A9BBA2CFF45}" dt="2022-06-10T09:16:35.205" v="703" actId="478"/>
          <ac:spMkLst>
            <pc:docMk/>
            <pc:sldMk cId="1530710461" sldId="276"/>
            <ac:spMk id="16" creationId="{C3C04685-6FFE-4E94-866F-E1B9F2B924F8}"/>
          </ac:spMkLst>
        </pc:spChg>
        <pc:spChg chg="add del mod">
          <ac:chgData name="Matveieva Mariia" userId="983fa69f-557f-433b-9418-00af84e53f17" providerId="ADAL" clId="{691FF2B6-2B3C-4461-9BC4-3A9BBA2CFF45}" dt="2022-06-10T09:16:42.981" v="708" actId="478"/>
          <ac:spMkLst>
            <pc:docMk/>
            <pc:sldMk cId="1530710461" sldId="276"/>
            <ac:spMk id="17" creationId="{D78E8239-6F46-439D-95C6-BEFE6F132346}"/>
          </ac:spMkLst>
        </pc:spChg>
        <pc:spChg chg="add del mod">
          <ac:chgData name="Matveieva Mariia" userId="983fa69f-557f-433b-9418-00af84e53f17" providerId="ADAL" clId="{691FF2B6-2B3C-4461-9BC4-3A9BBA2CFF45}" dt="2022-06-10T09:16:44.133" v="709" actId="478"/>
          <ac:spMkLst>
            <pc:docMk/>
            <pc:sldMk cId="1530710461" sldId="276"/>
            <ac:spMk id="19" creationId="{1BE416BE-7A22-4459-B99B-5E554A9BB389}"/>
          </ac:spMkLst>
        </pc:spChg>
        <pc:spChg chg="add del mod">
          <ac:chgData name="Matveieva Mariia" userId="983fa69f-557f-433b-9418-00af84e53f17" providerId="ADAL" clId="{691FF2B6-2B3C-4461-9BC4-3A9BBA2CFF45}" dt="2022-06-10T09:16:38.325" v="705" actId="478"/>
          <ac:spMkLst>
            <pc:docMk/>
            <pc:sldMk cId="1530710461" sldId="276"/>
            <ac:spMk id="23" creationId="{B136B68A-08D6-450F-A156-3E9F81CFFEAB}"/>
          </ac:spMkLst>
        </pc:spChg>
        <pc:spChg chg="add del mod">
          <ac:chgData name="Matveieva Mariia" userId="983fa69f-557f-433b-9418-00af84e53f17" providerId="ADAL" clId="{691FF2B6-2B3C-4461-9BC4-3A9BBA2CFF45}" dt="2022-06-10T09:18:12.831" v="727" actId="478"/>
          <ac:spMkLst>
            <pc:docMk/>
            <pc:sldMk cId="1530710461" sldId="276"/>
            <ac:spMk id="25" creationId="{3C5CB5F3-24A6-4C1D-8C6C-FC2379C63EFB}"/>
          </ac:spMkLst>
        </pc:spChg>
        <pc:spChg chg="add mod">
          <ac:chgData name="Matveieva Mariia" userId="983fa69f-557f-433b-9418-00af84e53f17" providerId="ADAL" clId="{691FF2B6-2B3C-4461-9BC4-3A9BBA2CFF45}" dt="2022-06-13T12:48:20.678" v="1451" actId="1076"/>
          <ac:spMkLst>
            <pc:docMk/>
            <pc:sldMk cId="1530710461" sldId="276"/>
            <ac:spMk id="30" creationId="{ACEF6DB1-410C-4176-A6ED-179F5E5F81BF}"/>
          </ac:spMkLst>
        </pc:spChg>
        <pc:spChg chg="add mod">
          <ac:chgData name="Matveieva Mariia" userId="983fa69f-557f-433b-9418-00af84e53f17" providerId="ADAL" clId="{691FF2B6-2B3C-4461-9BC4-3A9BBA2CFF45}" dt="2022-06-10T09:21:26.878" v="911"/>
          <ac:spMkLst>
            <pc:docMk/>
            <pc:sldMk cId="1530710461" sldId="276"/>
            <ac:spMk id="31" creationId="{62372E51-E743-4FFF-B44A-A4A88147914E}"/>
          </ac:spMkLst>
        </pc:spChg>
        <pc:spChg chg="add mod">
          <ac:chgData name="Matveieva Mariia" userId="983fa69f-557f-433b-9418-00af84e53f17" providerId="ADAL" clId="{691FF2B6-2B3C-4461-9BC4-3A9BBA2CFF45}" dt="2022-06-10T09:27:13.463" v="1106" actId="1076"/>
          <ac:spMkLst>
            <pc:docMk/>
            <pc:sldMk cId="1530710461" sldId="276"/>
            <ac:spMk id="32" creationId="{FBDC6C14-B424-4263-A3FA-1F979124EDE7}"/>
          </ac:spMkLst>
        </pc:spChg>
        <pc:spChg chg="add del mod">
          <ac:chgData name="Matveieva Mariia" userId="983fa69f-557f-433b-9418-00af84e53f17" providerId="ADAL" clId="{691FF2B6-2B3C-4461-9BC4-3A9BBA2CFF45}" dt="2022-06-10T09:27:16.399" v="1107" actId="1076"/>
          <ac:spMkLst>
            <pc:docMk/>
            <pc:sldMk cId="1530710461" sldId="276"/>
            <ac:spMk id="33" creationId="{85E41166-536E-4AAD-BF05-64D7B5B5F233}"/>
          </ac:spMkLst>
        </pc:spChg>
        <pc:spChg chg="add mod">
          <ac:chgData name="Matveieva Mariia" userId="983fa69f-557f-433b-9418-00af84e53f17" providerId="ADAL" clId="{691FF2B6-2B3C-4461-9BC4-3A9BBA2CFF45}" dt="2022-06-10T09:28:14.292" v="1114" actId="20577"/>
          <ac:spMkLst>
            <pc:docMk/>
            <pc:sldMk cId="1530710461" sldId="276"/>
            <ac:spMk id="34" creationId="{784C9AAC-E099-4AA0-89B4-73A1828B2ED0}"/>
          </ac:spMkLst>
        </pc:spChg>
        <pc:spChg chg="add del">
          <ac:chgData name="Matveieva Mariia" userId="983fa69f-557f-433b-9418-00af84e53f17" providerId="ADAL" clId="{691FF2B6-2B3C-4461-9BC4-3A9BBA2CFF45}" dt="2022-06-10T09:23:13.832" v="991"/>
          <ac:spMkLst>
            <pc:docMk/>
            <pc:sldMk cId="1530710461" sldId="276"/>
            <ac:spMk id="35" creationId="{3AF74360-B88A-47DA-B395-2CC11499D644}"/>
          </ac:spMkLst>
        </pc:spChg>
        <pc:spChg chg="add mod">
          <ac:chgData name="Matveieva Mariia" userId="983fa69f-557f-433b-9418-00af84e53f17" providerId="ADAL" clId="{691FF2B6-2B3C-4461-9BC4-3A9BBA2CFF45}" dt="2022-06-10T09:23:53.560" v="1027" actId="1076"/>
          <ac:spMkLst>
            <pc:docMk/>
            <pc:sldMk cId="1530710461" sldId="276"/>
            <ac:spMk id="38" creationId="{A56B13F3-A2ED-4E96-9C9D-0675AA81F8E2}"/>
          </ac:spMkLst>
        </pc:spChg>
        <pc:spChg chg="add mod">
          <ac:chgData name="Matveieva Mariia" userId="983fa69f-557f-433b-9418-00af84e53f17" providerId="ADAL" clId="{691FF2B6-2B3C-4461-9BC4-3A9BBA2CFF45}" dt="2022-06-10T09:27:23.320" v="1109" actId="1076"/>
          <ac:spMkLst>
            <pc:docMk/>
            <pc:sldMk cId="1530710461" sldId="276"/>
            <ac:spMk id="39" creationId="{C33B7CEB-CCBD-472D-ACBE-FF369DE21E30}"/>
          </ac:spMkLst>
        </pc:spChg>
        <pc:spChg chg="add mod">
          <ac:chgData name="Matveieva Mariia" userId="983fa69f-557f-433b-9418-00af84e53f17" providerId="ADAL" clId="{691FF2B6-2B3C-4461-9BC4-3A9BBA2CFF45}" dt="2022-06-10T09:27:20.328" v="1108" actId="1076"/>
          <ac:spMkLst>
            <pc:docMk/>
            <pc:sldMk cId="1530710461" sldId="276"/>
            <ac:spMk id="40" creationId="{A88EF2CF-69A4-4A4A-976F-A0A0279F453E}"/>
          </ac:spMkLst>
        </pc:spChg>
        <pc:picChg chg="add del mod">
          <ac:chgData name="Matveieva Mariia" userId="983fa69f-557f-433b-9418-00af84e53f17" providerId="ADAL" clId="{691FF2B6-2B3C-4461-9BC4-3A9BBA2CFF45}" dt="2022-06-10T09:25:50.209" v="1077" actId="478"/>
          <ac:picMkLst>
            <pc:docMk/>
            <pc:sldMk cId="1530710461" sldId="276"/>
            <ac:picMk id="5" creationId="{ADA90E92-F3BA-498D-856D-AC5796A61EC6}"/>
          </ac:picMkLst>
        </pc:picChg>
        <pc:picChg chg="add mod">
          <ac:chgData name="Matveieva Mariia" userId="983fa69f-557f-433b-9418-00af84e53f17" providerId="ADAL" clId="{691FF2B6-2B3C-4461-9BC4-3A9BBA2CFF45}" dt="2022-06-10T09:27:23.320" v="1109" actId="1076"/>
          <ac:picMkLst>
            <pc:docMk/>
            <pc:sldMk cId="1530710461" sldId="276"/>
            <ac:picMk id="8" creationId="{6D311E8D-DC30-4ECD-B1E3-2A55BD809EEC}"/>
          </ac:picMkLst>
        </pc:picChg>
        <pc:picChg chg="add del mod">
          <ac:chgData name="Matveieva Mariia" userId="983fa69f-557f-433b-9418-00af84e53f17" providerId="ADAL" clId="{691FF2B6-2B3C-4461-9BC4-3A9BBA2CFF45}" dt="2022-06-10T09:17:26.116" v="718" actId="478"/>
          <ac:picMkLst>
            <pc:docMk/>
            <pc:sldMk cId="1530710461" sldId="276"/>
            <ac:picMk id="10" creationId="{45FF6877-86E3-4311-98AA-D2EAA5411DF6}"/>
          </ac:picMkLst>
        </pc:picChg>
        <pc:picChg chg="add mod">
          <ac:chgData name="Matveieva Mariia" userId="983fa69f-557f-433b-9418-00af84e53f17" providerId="ADAL" clId="{691FF2B6-2B3C-4461-9BC4-3A9BBA2CFF45}" dt="2022-06-10T09:19:19.819" v="740" actId="1076"/>
          <ac:picMkLst>
            <pc:docMk/>
            <pc:sldMk cId="1530710461" sldId="276"/>
            <ac:picMk id="11" creationId="{A6939A4E-8474-4580-ADBD-B61C63B34FD7}"/>
          </ac:picMkLst>
        </pc:picChg>
        <pc:picChg chg="add mod">
          <ac:chgData name="Matveieva Mariia" userId="983fa69f-557f-433b-9418-00af84e53f17" providerId="ADAL" clId="{691FF2B6-2B3C-4461-9BC4-3A9BBA2CFF45}" dt="2022-06-10T09:27:20.328" v="1108" actId="1076"/>
          <ac:picMkLst>
            <pc:docMk/>
            <pc:sldMk cId="1530710461" sldId="276"/>
            <ac:picMk id="12" creationId="{3B96AE44-7BF2-4DA6-8282-3F26C1D0DB9A}"/>
          </ac:picMkLst>
        </pc:picChg>
        <pc:picChg chg="add del mod">
          <ac:chgData name="Matveieva Mariia" userId="983fa69f-557f-433b-9418-00af84e53f17" providerId="ADAL" clId="{691FF2B6-2B3C-4461-9BC4-3A9BBA2CFF45}" dt="2022-06-10T09:16:19.957" v="697" actId="478"/>
          <ac:picMkLst>
            <pc:docMk/>
            <pc:sldMk cId="1530710461" sldId="276"/>
            <ac:picMk id="15" creationId="{55899FCF-57EF-4EFD-ACFC-132D0820F868}"/>
          </ac:picMkLst>
        </pc:picChg>
        <pc:picChg chg="add del mod">
          <ac:chgData name="Matveieva Mariia" userId="983fa69f-557f-433b-9418-00af84e53f17" providerId="ADAL" clId="{691FF2B6-2B3C-4461-9BC4-3A9BBA2CFF45}" dt="2022-06-10T09:17:38.901" v="722" actId="478"/>
          <ac:picMkLst>
            <pc:docMk/>
            <pc:sldMk cId="1530710461" sldId="276"/>
            <ac:picMk id="18" creationId="{1207741C-323C-4F2C-B965-E8CECAD01651}"/>
          </ac:picMkLst>
        </pc:picChg>
        <pc:picChg chg="add del mod">
          <ac:chgData name="Matveieva Mariia" userId="983fa69f-557f-433b-9418-00af84e53f17" providerId="ADAL" clId="{691FF2B6-2B3C-4461-9BC4-3A9BBA2CFF45}" dt="2022-06-10T09:23:13.915" v="992" actId="21"/>
          <ac:picMkLst>
            <pc:docMk/>
            <pc:sldMk cId="1530710461" sldId="276"/>
            <ac:picMk id="20" creationId="{57B09458-23B5-4928-91D8-04AC9E817C55}"/>
          </ac:picMkLst>
        </pc:picChg>
        <pc:picChg chg="add mod">
          <ac:chgData name="Matveieva Mariia" userId="983fa69f-557f-433b-9418-00af84e53f17" providerId="ADAL" clId="{691FF2B6-2B3C-4461-9BC4-3A9BBA2CFF45}" dt="2022-06-10T09:27:16.399" v="1107" actId="1076"/>
          <ac:picMkLst>
            <pc:docMk/>
            <pc:sldMk cId="1530710461" sldId="276"/>
            <ac:picMk id="21" creationId="{3C396692-BFDE-4802-8B74-AAE6EAF81400}"/>
          </ac:picMkLst>
        </pc:picChg>
        <pc:picChg chg="add del mod">
          <ac:chgData name="Matveieva Mariia" userId="983fa69f-557f-433b-9418-00af84e53f17" providerId="ADAL" clId="{691FF2B6-2B3C-4461-9BC4-3A9BBA2CFF45}" dt="2022-06-10T09:17:21.333" v="715" actId="478"/>
          <ac:picMkLst>
            <pc:docMk/>
            <pc:sldMk cId="1530710461" sldId="276"/>
            <ac:picMk id="22" creationId="{41AC549D-9429-4485-AD7B-AC4A4080EF54}"/>
          </ac:picMkLst>
        </pc:picChg>
        <pc:picChg chg="add mod">
          <ac:chgData name="Matveieva Mariia" userId="983fa69f-557f-433b-9418-00af84e53f17" providerId="ADAL" clId="{691FF2B6-2B3C-4461-9BC4-3A9BBA2CFF45}" dt="2022-06-10T09:22:36.918" v="963" actId="1076"/>
          <ac:picMkLst>
            <pc:docMk/>
            <pc:sldMk cId="1530710461" sldId="276"/>
            <ac:picMk id="24" creationId="{F5CBE807-E290-4DDB-A3FE-8AF393D97F04}"/>
          </ac:picMkLst>
        </pc:picChg>
        <pc:picChg chg="add mod">
          <ac:chgData name="Matveieva Mariia" userId="983fa69f-557f-433b-9418-00af84e53f17" providerId="ADAL" clId="{691FF2B6-2B3C-4461-9BC4-3A9BBA2CFF45}" dt="2022-06-10T09:22:12.732" v="934" actId="1076"/>
          <ac:picMkLst>
            <pc:docMk/>
            <pc:sldMk cId="1530710461" sldId="276"/>
            <ac:picMk id="26" creationId="{D116084C-6711-49FB-8D02-0060A9874096}"/>
          </ac:picMkLst>
        </pc:picChg>
        <pc:picChg chg="add mod">
          <ac:chgData name="Matveieva Mariia" userId="983fa69f-557f-433b-9418-00af84e53f17" providerId="ADAL" clId="{691FF2B6-2B3C-4461-9BC4-3A9BBA2CFF45}" dt="2022-06-10T09:20:27.337" v="825" actId="692"/>
          <ac:picMkLst>
            <pc:docMk/>
            <pc:sldMk cId="1530710461" sldId="276"/>
            <ac:picMk id="28" creationId="{75AA9AD3-AA6E-4057-8229-485F77BE8FE5}"/>
          </ac:picMkLst>
        </pc:picChg>
        <pc:picChg chg="add mod">
          <ac:chgData name="Matveieva Mariia" userId="983fa69f-557f-433b-9418-00af84e53f17" providerId="ADAL" clId="{691FF2B6-2B3C-4461-9BC4-3A9BBA2CFF45}" dt="2022-06-10T09:23:26.911" v="998" actId="1076"/>
          <ac:picMkLst>
            <pc:docMk/>
            <pc:sldMk cId="1530710461" sldId="276"/>
            <ac:picMk id="29" creationId="{1CA48747-07C4-42DD-94AB-A573ABA084EF}"/>
          </ac:picMkLst>
        </pc:picChg>
        <pc:picChg chg="add del mod">
          <ac:chgData name="Matveieva Mariia" userId="983fa69f-557f-433b-9418-00af84e53f17" providerId="ADAL" clId="{691FF2B6-2B3C-4461-9BC4-3A9BBA2CFF45}" dt="2022-06-10T09:28:02.113" v="1113" actId="692"/>
          <ac:picMkLst>
            <pc:docMk/>
            <pc:sldMk cId="1530710461" sldId="276"/>
            <ac:picMk id="37" creationId="{E503150F-4608-4F00-BD67-B36C2F8470A8}"/>
          </ac:picMkLst>
        </pc:picChg>
        <pc:picChg chg="add mod">
          <ac:chgData name="Matveieva Mariia" userId="983fa69f-557f-433b-9418-00af84e53f17" providerId="ADAL" clId="{691FF2B6-2B3C-4461-9BC4-3A9BBA2CFF45}" dt="2022-06-10T09:27:10.015" v="1105" actId="1076"/>
          <ac:picMkLst>
            <pc:docMk/>
            <pc:sldMk cId="1530710461" sldId="276"/>
            <ac:picMk id="41" creationId="{79DA45B9-3A79-4FE5-9216-F718F5EC0F22}"/>
          </ac:picMkLst>
        </pc:picChg>
        <pc:picChg chg="add del">
          <ac:chgData name="Matveieva Mariia" userId="983fa69f-557f-433b-9418-00af84e53f17" providerId="ADAL" clId="{691FF2B6-2B3C-4461-9BC4-3A9BBA2CFF45}" dt="2022-06-10T09:23:13.832" v="991"/>
          <ac:picMkLst>
            <pc:docMk/>
            <pc:sldMk cId="1530710461" sldId="276"/>
            <ac:picMk id="2049" creationId="{6E5D145B-5558-427B-B0F9-2CB127799D12}"/>
          </ac:picMkLst>
        </pc:picChg>
      </pc:sldChg>
      <pc:sldChg chg="addSp delSp modSp new del mod">
        <pc:chgData name="Matveieva Mariia" userId="983fa69f-557f-433b-9418-00af84e53f17" providerId="ADAL" clId="{691FF2B6-2B3C-4461-9BC4-3A9BBA2CFF45}" dt="2022-06-10T08:56:39.403" v="647" actId="47"/>
        <pc:sldMkLst>
          <pc:docMk/>
          <pc:sldMk cId="1664852520" sldId="276"/>
        </pc:sldMkLst>
        <pc:spChg chg="del">
          <ac:chgData name="Matveieva Mariia" userId="983fa69f-557f-433b-9418-00af84e53f17" providerId="ADAL" clId="{691FF2B6-2B3C-4461-9BC4-3A9BBA2CFF45}" dt="2022-06-10T08:47:19.741" v="585" actId="478"/>
          <ac:spMkLst>
            <pc:docMk/>
            <pc:sldMk cId="1664852520" sldId="276"/>
            <ac:spMk id="2" creationId="{EF7733B4-41B2-447B-BC98-7A45FC1172FE}"/>
          </ac:spMkLst>
        </pc:spChg>
        <pc:spChg chg="del">
          <ac:chgData name="Matveieva Mariia" userId="983fa69f-557f-433b-9418-00af84e53f17" providerId="ADAL" clId="{691FF2B6-2B3C-4461-9BC4-3A9BBA2CFF45}" dt="2022-06-10T08:47:19.741" v="585" actId="478"/>
          <ac:spMkLst>
            <pc:docMk/>
            <pc:sldMk cId="1664852520" sldId="276"/>
            <ac:spMk id="3" creationId="{4AC431CB-5110-49ED-AC9D-C1BA6D003377}"/>
          </ac:spMkLst>
        </pc:spChg>
        <pc:spChg chg="add del mod">
          <ac:chgData name="Matveieva Mariia" userId="983fa69f-557f-433b-9418-00af84e53f17" providerId="ADAL" clId="{691FF2B6-2B3C-4461-9BC4-3A9BBA2CFF45}" dt="2022-06-10T08:47:49.906" v="590" actId="478"/>
          <ac:spMkLst>
            <pc:docMk/>
            <pc:sldMk cId="1664852520" sldId="276"/>
            <ac:spMk id="4" creationId="{4A58863A-6FD7-44CE-B092-6EA517E377A9}"/>
          </ac:spMkLst>
        </pc:spChg>
        <pc:spChg chg="add del mod">
          <ac:chgData name="Matveieva Mariia" userId="983fa69f-557f-433b-9418-00af84e53f17" providerId="ADAL" clId="{691FF2B6-2B3C-4461-9BC4-3A9BBA2CFF45}" dt="2022-06-10T08:48:54.037" v="595" actId="478"/>
          <ac:spMkLst>
            <pc:docMk/>
            <pc:sldMk cId="1664852520" sldId="276"/>
            <ac:spMk id="5" creationId="{14351BD3-DC8E-41FD-8BFD-FE3630AC0A1A}"/>
          </ac:spMkLst>
        </pc:spChg>
        <pc:spChg chg="add del mod">
          <ac:chgData name="Matveieva Mariia" userId="983fa69f-557f-433b-9418-00af84e53f17" providerId="ADAL" clId="{691FF2B6-2B3C-4461-9BC4-3A9BBA2CFF45}" dt="2022-06-10T08:48:54.037" v="595" actId="478"/>
          <ac:spMkLst>
            <pc:docMk/>
            <pc:sldMk cId="1664852520" sldId="276"/>
            <ac:spMk id="7" creationId="{8A07823E-8D8C-44D2-BA17-1C22A25E725A}"/>
          </ac:spMkLst>
        </pc:spChg>
        <pc:spChg chg="add del mod">
          <ac:chgData name="Matveieva Mariia" userId="983fa69f-557f-433b-9418-00af84e53f17" providerId="ADAL" clId="{691FF2B6-2B3C-4461-9BC4-3A9BBA2CFF45}" dt="2022-06-10T08:48:54.037" v="595" actId="478"/>
          <ac:spMkLst>
            <pc:docMk/>
            <pc:sldMk cId="1664852520" sldId="276"/>
            <ac:spMk id="8" creationId="{61FAC33B-99E4-4BD0-80C3-01A005949C25}"/>
          </ac:spMkLst>
        </pc:spChg>
        <pc:spChg chg="add del mod">
          <ac:chgData name="Matveieva Mariia" userId="983fa69f-557f-433b-9418-00af84e53f17" providerId="ADAL" clId="{691FF2B6-2B3C-4461-9BC4-3A9BBA2CFF45}" dt="2022-06-10T08:47:49.906" v="590" actId="478"/>
          <ac:spMkLst>
            <pc:docMk/>
            <pc:sldMk cId="1664852520" sldId="276"/>
            <ac:spMk id="11" creationId="{9F3254F3-35E9-442E-A14B-AE58E2D3592B}"/>
          </ac:spMkLst>
        </pc:spChg>
        <pc:spChg chg="add del mod">
          <ac:chgData name="Matveieva Mariia" userId="983fa69f-557f-433b-9418-00af84e53f17" providerId="ADAL" clId="{691FF2B6-2B3C-4461-9BC4-3A9BBA2CFF45}" dt="2022-06-10T08:48:54.037" v="595" actId="478"/>
          <ac:spMkLst>
            <pc:docMk/>
            <pc:sldMk cId="1664852520" sldId="276"/>
            <ac:spMk id="13" creationId="{11A025A6-98DB-46F1-BA39-7C33094CF4AC}"/>
          </ac:spMkLst>
        </pc:spChg>
        <pc:spChg chg="add del mod">
          <ac:chgData name="Matveieva Mariia" userId="983fa69f-557f-433b-9418-00af84e53f17" providerId="ADAL" clId="{691FF2B6-2B3C-4461-9BC4-3A9BBA2CFF45}" dt="2022-06-10T08:47:30.065" v="589" actId="478"/>
          <ac:spMkLst>
            <pc:docMk/>
            <pc:sldMk cId="1664852520" sldId="276"/>
            <ac:spMk id="15" creationId="{DEAC0C1A-20A2-443C-B8F5-1A92F7C76DEC}"/>
          </ac:spMkLst>
        </pc:spChg>
        <pc:spChg chg="add del mod">
          <ac:chgData name="Matveieva Mariia" userId="983fa69f-557f-433b-9418-00af84e53f17" providerId="ADAL" clId="{691FF2B6-2B3C-4461-9BC4-3A9BBA2CFF45}" dt="2022-06-10T08:48:54.037" v="595" actId="478"/>
          <ac:spMkLst>
            <pc:docMk/>
            <pc:sldMk cId="1664852520" sldId="276"/>
            <ac:spMk id="19" creationId="{B286A53F-5127-482A-8C69-7E666EDEE951}"/>
          </ac:spMkLst>
        </pc:spChg>
        <pc:spChg chg="add del mod">
          <ac:chgData name="Matveieva Mariia" userId="983fa69f-557f-433b-9418-00af84e53f17" providerId="ADAL" clId="{691FF2B6-2B3C-4461-9BC4-3A9BBA2CFF45}" dt="2022-06-10T08:48:54.037" v="595" actId="478"/>
          <ac:spMkLst>
            <pc:docMk/>
            <pc:sldMk cId="1664852520" sldId="276"/>
            <ac:spMk id="20" creationId="{4270A1CD-9712-4FB7-A0E6-45759E7D4F3A}"/>
          </ac:spMkLst>
        </pc:spChg>
        <pc:spChg chg="add del mod">
          <ac:chgData name="Matveieva Mariia" userId="983fa69f-557f-433b-9418-00af84e53f17" providerId="ADAL" clId="{691FF2B6-2B3C-4461-9BC4-3A9BBA2CFF45}" dt="2022-06-10T08:48:54.037" v="595" actId="478"/>
          <ac:spMkLst>
            <pc:docMk/>
            <pc:sldMk cId="1664852520" sldId="276"/>
            <ac:spMk id="22" creationId="{FEA2E236-D7E6-48EB-80EB-A2E8EE1260CD}"/>
          </ac:spMkLst>
        </pc:spChg>
        <pc:spChg chg="add del mod">
          <ac:chgData name="Matveieva Mariia" userId="983fa69f-557f-433b-9418-00af84e53f17" providerId="ADAL" clId="{691FF2B6-2B3C-4461-9BC4-3A9BBA2CFF45}" dt="2022-06-10T08:48:54.037" v="595" actId="478"/>
          <ac:spMkLst>
            <pc:docMk/>
            <pc:sldMk cId="1664852520" sldId="276"/>
            <ac:spMk id="23" creationId="{A70B1932-921A-450A-9FBE-95BC2926A110}"/>
          </ac:spMkLst>
        </pc:spChg>
        <pc:spChg chg="add del mod">
          <ac:chgData name="Matveieva Mariia" userId="983fa69f-557f-433b-9418-00af84e53f17" providerId="ADAL" clId="{691FF2B6-2B3C-4461-9BC4-3A9BBA2CFF45}" dt="2022-06-10T08:48:54.037" v="595" actId="478"/>
          <ac:spMkLst>
            <pc:docMk/>
            <pc:sldMk cId="1664852520" sldId="276"/>
            <ac:spMk id="25" creationId="{F96A0754-9961-46D9-A0D8-67DA7E7610F9}"/>
          </ac:spMkLst>
        </pc:spChg>
        <pc:spChg chg="add del mod">
          <ac:chgData name="Matveieva Mariia" userId="983fa69f-557f-433b-9418-00af84e53f17" providerId="ADAL" clId="{691FF2B6-2B3C-4461-9BC4-3A9BBA2CFF45}" dt="2022-06-10T08:48:54.037" v="595" actId="478"/>
          <ac:spMkLst>
            <pc:docMk/>
            <pc:sldMk cId="1664852520" sldId="276"/>
            <ac:spMk id="29" creationId="{2DF05570-A2BD-4A68-9D7E-0B3607E3D8D3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30" creationId="{30ACCDF5-547F-4A20-A57D-068810107BB2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31" creationId="{EDF3F24E-2E14-4F7A-95AF-159424F92BA5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33" creationId="{78914868-EB78-4BF0-B9B2-F231F23A21DB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34" creationId="{415D647D-973F-4CF0-B7EA-F4F43DA8C293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37" creationId="{358021CE-E31C-474F-8CD7-285DE46C49FE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39" creationId="{D9BABE64-A39C-490D-8535-1AD468D1F64E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41" creationId="{1946CAC9-DB78-4FD4-9E89-EF8D4F444B10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45" creationId="{A1671237-2422-48C0-B813-0FC6ACFA85BA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46" creationId="{B8D10A32-32A3-4D78-9493-F4D57FA8313F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48" creationId="{0AEEDE98-E14F-4786-8DF6-2264A685F261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49" creationId="{1EE6D8F7-4E73-445F-8D2F-AEC54CA9B239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51" creationId="{ED11FEF8-1B27-4F2E-836D-32B0AE2866B9}"/>
          </ac:spMkLst>
        </pc:spChg>
        <pc:spChg chg="add del mod">
          <ac:chgData name="Matveieva Mariia" userId="983fa69f-557f-433b-9418-00af84e53f17" providerId="ADAL" clId="{691FF2B6-2B3C-4461-9BC4-3A9BBA2CFF45}" dt="2022-06-10T08:48:35.460" v="592"/>
          <ac:spMkLst>
            <pc:docMk/>
            <pc:sldMk cId="1664852520" sldId="276"/>
            <ac:spMk id="55" creationId="{A17C73EE-8321-4305-820E-8A4E5FA5A23C}"/>
          </ac:spMkLst>
        </pc:spChg>
        <pc:picChg chg="add del mod">
          <ac:chgData name="Matveieva Mariia" userId="983fa69f-557f-433b-9418-00af84e53f17" providerId="ADAL" clId="{691FF2B6-2B3C-4461-9BC4-3A9BBA2CFF45}" dt="2022-06-10T08:48:54.037" v="595" actId="478"/>
          <ac:picMkLst>
            <pc:docMk/>
            <pc:sldMk cId="1664852520" sldId="276"/>
            <ac:picMk id="6" creationId="{3AB4BF6F-E510-454D-8A67-BB482E7C7538}"/>
          </ac:picMkLst>
        </pc:picChg>
        <pc:picChg chg="add del mod">
          <ac:chgData name="Matveieva Mariia" userId="983fa69f-557f-433b-9418-00af84e53f17" providerId="ADAL" clId="{691FF2B6-2B3C-4461-9BC4-3A9BBA2CFF45}" dt="2022-06-10T08:47:49.906" v="590" actId="478"/>
          <ac:picMkLst>
            <pc:docMk/>
            <pc:sldMk cId="1664852520" sldId="276"/>
            <ac:picMk id="9" creationId="{90E67EF0-497C-4FC0-8DF8-A116163599DF}"/>
          </ac:picMkLst>
        </pc:picChg>
        <pc:picChg chg="add del mod">
          <ac:chgData name="Matveieva Mariia" userId="983fa69f-557f-433b-9418-00af84e53f17" providerId="ADAL" clId="{691FF2B6-2B3C-4461-9BC4-3A9BBA2CFF45}" dt="2022-06-10T08:47:49.906" v="590" actId="478"/>
          <ac:picMkLst>
            <pc:docMk/>
            <pc:sldMk cId="1664852520" sldId="276"/>
            <ac:picMk id="10" creationId="{5AC56A53-5AFC-48C1-AE26-942C22F109AC}"/>
          </ac:picMkLst>
        </pc:picChg>
        <pc:picChg chg="add del mod">
          <ac:chgData name="Matveieva Mariia" userId="983fa69f-557f-433b-9418-00af84e53f17" providerId="ADAL" clId="{691FF2B6-2B3C-4461-9BC4-3A9BBA2CFF45}" dt="2022-06-10T08:48:54.037" v="595" actId="478"/>
          <ac:picMkLst>
            <pc:docMk/>
            <pc:sldMk cId="1664852520" sldId="276"/>
            <ac:picMk id="12" creationId="{BDD77BC2-242C-4C58-8C42-2113C0915FB4}"/>
          </ac:picMkLst>
        </pc:picChg>
        <pc:picChg chg="add del mod">
          <ac:chgData name="Matveieva Mariia" userId="983fa69f-557f-433b-9418-00af84e53f17" providerId="ADAL" clId="{691FF2B6-2B3C-4461-9BC4-3A9BBA2CFF45}" dt="2022-06-10T08:47:28.800" v="588" actId="478"/>
          <ac:picMkLst>
            <pc:docMk/>
            <pc:sldMk cId="1664852520" sldId="276"/>
            <ac:picMk id="14" creationId="{E5F48E7D-461C-4CC0-8F84-FF8A4E632BA0}"/>
          </ac:picMkLst>
        </pc:picChg>
        <pc:picChg chg="add del mod">
          <ac:chgData name="Matveieva Mariia" userId="983fa69f-557f-433b-9418-00af84e53f17" providerId="ADAL" clId="{691FF2B6-2B3C-4461-9BC4-3A9BBA2CFF45}" dt="2022-06-10T08:48:54.037" v="595" actId="478"/>
          <ac:picMkLst>
            <pc:docMk/>
            <pc:sldMk cId="1664852520" sldId="276"/>
            <ac:picMk id="16" creationId="{27E9CA32-CD95-499F-9C7C-7E6CD2D9837B}"/>
          </ac:picMkLst>
        </pc:picChg>
        <pc:picChg chg="add del mod">
          <ac:chgData name="Matveieva Mariia" userId="983fa69f-557f-433b-9418-00af84e53f17" providerId="ADAL" clId="{691FF2B6-2B3C-4461-9BC4-3A9BBA2CFF45}" dt="2022-06-10T08:48:54.037" v="595" actId="478"/>
          <ac:picMkLst>
            <pc:docMk/>
            <pc:sldMk cId="1664852520" sldId="276"/>
            <ac:picMk id="17" creationId="{6EE4E65C-2D09-4107-B69E-E7AB1E38A49E}"/>
          </ac:picMkLst>
        </pc:picChg>
        <pc:picChg chg="add del mod">
          <ac:chgData name="Matveieva Mariia" userId="983fa69f-557f-433b-9418-00af84e53f17" providerId="ADAL" clId="{691FF2B6-2B3C-4461-9BC4-3A9BBA2CFF45}" dt="2022-06-10T08:48:54.037" v="595" actId="478"/>
          <ac:picMkLst>
            <pc:docMk/>
            <pc:sldMk cId="1664852520" sldId="276"/>
            <ac:picMk id="18" creationId="{AB0ADF6B-058D-4FC8-B63C-344EBFC5F75F}"/>
          </ac:picMkLst>
        </pc:picChg>
        <pc:picChg chg="add del mod">
          <ac:chgData name="Matveieva Mariia" userId="983fa69f-557f-433b-9418-00af84e53f17" providerId="ADAL" clId="{691FF2B6-2B3C-4461-9BC4-3A9BBA2CFF45}" dt="2022-06-10T08:48:54.037" v="595" actId="478"/>
          <ac:picMkLst>
            <pc:docMk/>
            <pc:sldMk cId="1664852520" sldId="276"/>
            <ac:picMk id="21" creationId="{3340ACD2-8537-4DB0-B7A2-AB6059D3C784}"/>
          </ac:picMkLst>
        </pc:picChg>
        <pc:picChg chg="add del mod">
          <ac:chgData name="Matveieva Mariia" userId="983fa69f-557f-433b-9418-00af84e53f17" providerId="ADAL" clId="{691FF2B6-2B3C-4461-9BC4-3A9BBA2CFF45}" dt="2022-06-10T08:48:54.037" v="595" actId="478"/>
          <ac:picMkLst>
            <pc:docMk/>
            <pc:sldMk cId="1664852520" sldId="276"/>
            <ac:picMk id="24" creationId="{B5AF37FF-A4AE-47C7-9495-FD0AD2C790A8}"/>
          </ac:picMkLst>
        </pc:picChg>
        <pc:picChg chg="add del mod">
          <ac:chgData name="Matveieva Mariia" userId="983fa69f-557f-433b-9418-00af84e53f17" providerId="ADAL" clId="{691FF2B6-2B3C-4461-9BC4-3A9BBA2CFF45}" dt="2022-06-10T08:48:54.037" v="595" actId="478"/>
          <ac:picMkLst>
            <pc:docMk/>
            <pc:sldMk cId="1664852520" sldId="276"/>
            <ac:picMk id="26" creationId="{95C9D583-1A8B-4D32-BA93-0114D694C25D}"/>
          </ac:picMkLst>
        </pc:picChg>
        <pc:picChg chg="add del mod">
          <ac:chgData name="Matveieva Mariia" userId="983fa69f-557f-433b-9418-00af84e53f17" providerId="ADAL" clId="{691FF2B6-2B3C-4461-9BC4-3A9BBA2CFF45}" dt="2022-06-10T08:48:54.037" v="595" actId="478"/>
          <ac:picMkLst>
            <pc:docMk/>
            <pc:sldMk cId="1664852520" sldId="276"/>
            <ac:picMk id="27" creationId="{092070D0-A077-4ADF-8092-7E7DF4CBCA35}"/>
          </ac:picMkLst>
        </pc:picChg>
        <pc:picChg chg="add del mod">
          <ac:chgData name="Matveieva Mariia" userId="983fa69f-557f-433b-9418-00af84e53f17" providerId="ADAL" clId="{691FF2B6-2B3C-4461-9BC4-3A9BBA2CFF45}" dt="2022-06-10T08:48:54.037" v="595" actId="478"/>
          <ac:picMkLst>
            <pc:docMk/>
            <pc:sldMk cId="1664852520" sldId="276"/>
            <ac:picMk id="28" creationId="{D1F4C379-A35D-401F-9B06-C7191A7F6BC5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32" creationId="{F36FFC93-E4DD-4025-A5BC-454757148250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35" creationId="{2397C9AF-7DFD-4390-9EB6-9A7CF1B26AA9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36" creationId="{B53B2A7A-1658-44DB-92DB-65168010BEC7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38" creationId="{62DFFE34-1653-4911-A08A-91B27A1F8045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40" creationId="{ACD0E3BE-70CA-47E9-A6E1-FEB8E256E826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42" creationId="{D7491F61-DCBF-4769-8E7C-854F5992AFAE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43" creationId="{3BDFE9D4-EB84-4884-914F-F97BE9DB3F6F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44" creationId="{3924A6F7-F18F-469D-8131-11C1773CDDB7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47" creationId="{0FFC2112-3DFE-419F-B7E3-4D1CF6B1FE21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50" creationId="{EDF4D8B1-03D2-4999-B3C6-C09B3B10DD7E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52" creationId="{6B8A0EA6-C6E6-455C-A6DD-6F08C12660AD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53" creationId="{F8B8548E-F938-4594-BC67-7AAB3159CE13}"/>
          </ac:picMkLst>
        </pc:picChg>
        <pc:picChg chg="add del mod">
          <ac:chgData name="Matveieva Mariia" userId="983fa69f-557f-433b-9418-00af84e53f17" providerId="ADAL" clId="{691FF2B6-2B3C-4461-9BC4-3A9BBA2CFF45}" dt="2022-06-10T08:48:35.460" v="592"/>
          <ac:picMkLst>
            <pc:docMk/>
            <pc:sldMk cId="1664852520" sldId="276"/>
            <ac:picMk id="54" creationId="{5841A71D-D155-4AAB-B3F2-AC3C2F7CB1A0}"/>
          </ac:picMkLst>
        </pc:picChg>
        <pc:picChg chg="add del mod">
          <ac:chgData name="Matveieva Mariia" userId="983fa69f-557f-433b-9418-00af84e53f17" providerId="ADAL" clId="{691FF2B6-2B3C-4461-9BC4-3A9BBA2CFF45}" dt="2022-06-10T08:49:01.010" v="597" actId="21"/>
          <ac:picMkLst>
            <pc:docMk/>
            <pc:sldMk cId="1664852520" sldId="276"/>
            <ac:picMk id="57" creationId="{4144BE32-D50B-4444-A7A1-7FB1AA4E0B23}"/>
          </ac:picMkLst>
        </pc:picChg>
      </pc:sldChg>
      <pc:sldChg chg="addSp delSp modSp new del mod">
        <pc:chgData name="Matveieva Mariia" userId="983fa69f-557f-433b-9418-00af84e53f17" providerId="ADAL" clId="{691FF2B6-2B3C-4461-9BC4-3A9BBA2CFF45}" dt="2022-06-13T12:49:21.245" v="1452" actId="47"/>
        <pc:sldMkLst>
          <pc:docMk/>
          <pc:sldMk cId="2797287263" sldId="277"/>
        </pc:sldMkLst>
        <pc:spChg chg="del">
          <ac:chgData name="Matveieva Mariia" userId="983fa69f-557f-433b-9418-00af84e53f17" providerId="ADAL" clId="{691FF2B6-2B3C-4461-9BC4-3A9BBA2CFF45}" dt="2022-06-10T11:49:17.191" v="1196" actId="478"/>
          <ac:spMkLst>
            <pc:docMk/>
            <pc:sldMk cId="2797287263" sldId="277"/>
            <ac:spMk id="2" creationId="{6A7EE137-BFFE-4979-9AB5-84D16D6CEC03}"/>
          </ac:spMkLst>
        </pc:spChg>
        <pc:spChg chg="del">
          <ac:chgData name="Matveieva Mariia" userId="983fa69f-557f-433b-9418-00af84e53f17" providerId="ADAL" clId="{691FF2B6-2B3C-4461-9BC4-3A9BBA2CFF45}" dt="2022-06-10T11:49:17.191" v="1196" actId="478"/>
          <ac:spMkLst>
            <pc:docMk/>
            <pc:sldMk cId="2797287263" sldId="277"/>
            <ac:spMk id="3" creationId="{47A2AE62-50FD-4DF8-A08B-E7C79AE70938}"/>
          </ac:spMkLst>
        </pc:spChg>
        <pc:spChg chg="add mod">
          <ac:chgData name="Matveieva Mariia" userId="983fa69f-557f-433b-9418-00af84e53f17" providerId="ADAL" clId="{691FF2B6-2B3C-4461-9BC4-3A9BBA2CFF45}" dt="2022-06-10T11:49:50.430" v="1201" actId="207"/>
          <ac:spMkLst>
            <pc:docMk/>
            <pc:sldMk cId="2797287263" sldId="277"/>
            <ac:spMk id="5" creationId="{0B2E1411-6FFE-454D-87D2-344F2ACAAAD7}"/>
          </ac:spMkLst>
        </pc:spChg>
        <pc:spChg chg="add mod">
          <ac:chgData name="Matveieva Mariia" userId="983fa69f-557f-433b-9418-00af84e53f17" providerId="ADAL" clId="{691FF2B6-2B3C-4461-9BC4-3A9BBA2CFF45}" dt="2022-06-10T11:49:42.410" v="1200" actId="113"/>
          <ac:spMkLst>
            <pc:docMk/>
            <pc:sldMk cId="2797287263" sldId="277"/>
            <ac:spMk id="6" creationId="{CA96DE3E-E6FC-42FD-A398-C7C191CABC34}"/>
          </ac:spMkLst>
        </pc:spChg>
        <pc:picChg chg="add mod">
          <ac:chgData name="Matveieva Mariia" userId="983fa69f-557f-433b-9418-00af84e53f17" providerId="ADAL" clId="{691FF2B6-2B3C-4461-9BC4-3A9BBA2CFF45}" dt="2022-06-10T11:49:34.289" v="1197"/>
          <ac:picMkLst>
            <pc:docMk/>
            <pc:sldMk cId="2797287263" sldId="277"/>
            <ac:picMk id="4" creationId="{B7A52207-27F9-4BF4-8CF6-4F4D50E4E030}"/>
          </ac:picMkLst>
        </pc:picChg>
      </pc:sldChg>
      <pc:sldChg chg="addSp modSp new mod">
        <pc:chgData name="Matveieva Mariia" userId="983fa69f-557f-433b-9418-00af84e53f17" providerId="ADAL" clId="{691FF2B6-2B3C-4461-9BC4-3A9BBA2CFF45}" dt="2022-06-13T12:47:49.256" v="1449"/>
        <pc:sldMkLst>
          <pc:docMk/>
          <pc:sldMk cId="2641668708" sldId="278"/>
        </pc:sldMkLst>
        <pc:spChg chg="mod">
          <ac:chgData name="Matveieva Mariia" userId="983fa69f-557f-433b-9418-00af84e53f17" providerId="ADAL" clId="{691FF2B6-2B3C-4461-9BC4-3A9BBA2CFF45}" dt="2022-06-13T12:44:36.264" v="1259" actId="1076"/>
          <ac:spMkLst>
            <pc:docMk/>
            <pc:sldMk cId="2641668708" sldId="278"/>
            <ac:spMk id="2" creationId="{643FB2B5-31CE-4115-9DD2-7F68371A0CAC}"/>
          </ac:spMkLst>
        </pc:spChg>
        <pc:spChg chg="mod">
          <ac:chgData name="Matveieva Mariia" userId="983fa69f-557f-433b-9418-00af84e53f17" providerId="ADAL" clId="{691FF2B6-2B3C-4461-9BC4-3A9BBA2CFF45}" dt="2022-06-13T12:47:32.008" v="1446" actId="12"/>
          <ac:spMkLst>
            <pc:docMk/>
            <pc:sldMk cId="2641668708" sldId="278"/>
            <ac:spMk id="3" creationId="{69449627-9E27-44F5-B1F3-68ABDC91469A}"/>
          </ac:spMkLst>
        </pc:spChg>
        <pc:spChg chg="add mod">
          <ac:chgData name="Matveieva Mariia" userId="983fa69f-557f-433b-9418-00af84e53f17" providerId="ADAL" clId="{691FF2B6-2B3C-4461-9BC4-3A9BBA2CFF45}" dt="2022-06-13T12:47:49.256" v="1449"/>
          <ac:spMkLst>
            <pc:docMk/>
            <pc:sldMk cId="2641668708" sldId="278"/>
            <ac:spMk id="4" creationId="{1FA66701-B0A9-477A-AA26-9325EEF42769}"/>
          </ac:spMkLst>
        </pc:spChg>
      </pc:sldChg>
      <pc:sldChg chg="new del">
        <pc:chgData name="Matveieva Mariia" userId="983fa69f-557f-433b-9418-00af84e53f17" providerId="ADAL" clId="{691FF2B6-2B3C-4461-9BC4-3A9BBA2CFF45}" dt="2022-06-13T12:44:09.873" v="1251" actId="680"/>
        <pc:sldMkLst>
          <pc:docMk/>
          <pc:sldMk cId="3980960341" sldId="278"/>
        </pc:sldMkLst>
      </pc:sldChg>
      <pc:sldMasterChg chg="setBg modSldLayout">
        <pc:chgData name="Matveieva Mariia" userId="983fa69f-557f-433b-9418-00af84e53f17" providerId="ADAL" clId="{691FF2B6-2B3C-4461-9BC4-3A9BBA2CFF45}" dt="2022-06-13T13:02:41.460" v="1496"/>
        <pc:sldMasterMkLst>
          <pc:docMk/>
          <pc:sldMasterMk cId="2640348094" sldId="2147483648"/>
        </pc:sldMasterMkLst>
        <pc:sldLayoutChg chg="setBg">
          <pc:chgData name="Matveieva Mariia" userId="983fa69f-557f-433b-9418-00af84e53f17" providerId="ADAL" clId="{691FF2B6-2B3C-4461-9BC4-3A9BBA2CFF45}" dt="2022-06-13T13:02:41.460" v="1496"/>
          <pc:sldLayoutMkLst>
            <pc:docMk/>
            <pc:sldMasterMk cId="2640348094" sldId="2147483648"/>
            <pc:sldLayoutMk cId="1356912976" sldId="2147483649"/>
          </pc:sldLayoutMkLst>
        </pc:sldLayoutChg>
        <pc:sldLayoutChg chg="setBg">
          <pc:chgData name="Matveieva Mariia" userId="983fa69f-557f-433b-9418-00af84e53f17" providerId="ADAL" clId="{691FF2B6-2B3C-4461-9BC4-3A9BBA2CFF45}" dt="2022-06-13T13:02:41.460" v="1496"/>
          <pc:sldLayoutMkLst>
            <pc:docMk/>
            <pc:sldMasterMk cId="2640348094" sldId="2147483648"/>
            <pc:sldLayoutMk cId="765158890" sldId="2147483650"/>
          </pc:sldLayoutMkLst>
        </pc:sldLayoutChg>
        <pc:sldLayoutChg chg="setBg">
          <pc:chgData name="Matveieva Mariia" userId="983fa69f-557f-433b-9418-00af84e53f17" providerId="ADAL" clId="{691FF2B6-2B3C-4461-9BC4-3A9BBA2CFF45}" dt="2022-06-13T13:02:41.460" v="1496"/>
          <pc:sldLayoutMkLst>
            <pc:docMk/>
            <pc:sldMasterMk cId="2640348094" sldId="2147483648"/>
            <pc:sldLayoutMk cId="125842772" sldId="2147483651"/>
          </pc:sldLayoutMkLst>
        </pc:sldLayoutChg>
        <pc:sldLayoutChg chg="setBg">
          <pc:chgData name="Matveieva Mariia" userId="983fa69f-557f-433b-9418-00af84e53f17" providerId="ADAL" clId="{691FF2B6-2B3C-4461-9BC4-3A9BBA2CFF45}" dt="2022-06-13T13:02:41.460" v="1496"/>
          <pc:sldLayoutMkLst>
            <pc:docMk/>
            <pc:sldMasterMk cId="2640348094" sldId="2147483648"/>
            <pc:sldLayoutMk cId="1356854372" sldId="2147483652"/>
          </pc:sldLayoutMkLst>
        </pc:sldLayoutChg>
        <pc:sldLayoutChg chg="setBg">
          <pc:chgData name="Matveieva Mariia" userId="983fa69f-557f-433b-9418-00af84e53f17" providerId="ADAL" clId="{691FF2B6-2B3C-4461-9BC4-3A9BBA2CFF45}" dt="2022-06-13T13:02:41.460" v="1496"/>
          <pc:sldLayoutMkLst>
            <pc:docMk/>
            <pc:sldMasterMk cId="2640348094" sldId="2147483648"/>
            <pc:sldLayoutMk cId="4198649790" sldId="2147483653"/>
          </pc:sldLayoutMkLst>
        </pc:sldLayoutChg>
        <pc:sldLayoutChg chg="setBg">
          <pc:chgData name="Matveieva Mariia" userId="983fa69f-557f-433b-9418-00af84e53f17" providerId="ADAL" clId="{691FF2B6-2B3C-4461-9BC4-3A9BBA2CFF45}" dt="2022-06-13T13:02:41.460" v="1496"/>
          <pc:sldLayoutMkLst>
            <pc:docMk/>
            <pc:sldMasterMk cId="2640348094" sldId="2147483648"/>
            <pc:sldLayoutMk cId="759049107" sldId="2147483654"/>
          </pc:sldLayoutMkLst>
        </pc:sldLayoutChg>
        <pc:sldLayoutChg chg="setBg">
          <pc:chgData name="Matveieva Mariia" userId="983fa69f-557f-433b-9418-00af84e53f17" providerId="ADAL" clId="{691FF2B6-2B3C-4461-9BC4-3A9BBA2CFF45}" dt="2022-06-13T13:02:41.460" v="1496"/>
          <pc:sldLayoutMkLst>
            <pc:docMk/>
            <pc:sldMasterMk cId="2640348094" sldId="2147483648"/>
            <pc:sldLayoutMk cId="2902177420" sldId="2147483655"/>
          </pc:sldLayoutMkLst>
        </pc:sldLayoutChg>
        <pc:sldLayoutChg chg="setBg">
          <pc:chgData name="Matveieva Mariia" userId="983fa69f-557f-433b-9418-00af84e53f17" providerId="ADAL" clId="{691FF2B6-2B3C-4461-9BC4-3A9BBA2CFF45}" dt="2022-06-13T13:02:41.460" v="1496"/>
          <pc:sldLayoutMkLst>
            <pc:docMk/>
            <pc:sldMasterMk cId="2640348094" sldId="2147483648"/>
            <pc:sldLayoutMk cId="3291019313" sldId="2147483656"/>
          </pc:sldLayoutMkLst>
        </pc:sldLayoutChg>
        <pc:sldLayoutChg chg="setBg">
          <pc:chgData name="Matveieva Mariia" userId="983fa69f-557f-433b-9418-00af84e53f17" providerId="ADAL" clId="{691FF2B6-2B3C-4461-9BC4-3A9BBA2CFF45}" dt="2022-06-13T13:02:41.460" v="1496"/>
          <pc:sldLayoutMkLst>
            <pc:docMk/>
            <pc:sldMasterMk cId="2640348094" sldId="2147483648"/>
            <pc:sldLayoutMk cId="2135474844" sldId="2147483657"/>
          </pc:sldLayoutMkLst>
        </pc:sldLayoutChg>
        <pc:sldLayoutChg chg="setBg">
          <pc:chgData name="Matveieva Mariia" userId="983fa69f-557f-433b-9418-00af84e53f17" providerId="ADAL" clId="{691FF2B6-2B3C-4461-9BC4-3A9BBA2CFF45}" dt="2022-06-13T13:02:41.460" v="1496"/>
          <pc:sldLayoutMkLst>
            <pc:docMk/>
            <pc:sldMasterMk cId="2640348094" sldId="2147483648"/>
            <pc:sldLayoutMk cId="831803087" sldId="2147483658"/>
          </pc:sldLayoutMkLst>
        </pc:sldLayoutChg>
        <pc:sldLayoutChg chg="setBg">
          <pc:chgData name="Matveieva Mariia" userId="983fa69f-557f-433b-9418-00af84e53f17" providerId="ADAL" clId="{691FF2B6-2B3C-4461-9BC4-3A9BBA2CFF45}" dt="2022-06-13T13:02:41.460" v="1496"/>
          <pc:sldLayoutMkLst>
            <pc:docMk/>
            <pc:sldMasterMk cId="2640348094" sldId="2147483648"/>
            <pc:sldLayoutMk cId="1359448151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E3BD60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rgbClr val="C7D561"/>
                </a:solidFill>
              </a:rPr>
              <a:t>Top-1</a:t>
            </a:r>
          </a:p>
        </c:rich>
      </c:tx>
      <c:layout>
        <c:manualLayout>
          <c:xMode val="edge"/>
          <c:yMode val="edge"/>
          <c:x val="0.42932078932198997"/>
          <c:y val="1.0435660047280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E3BD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703555660121307E-2"/>
          <c:y val="0.19404141016127183"/>
          <c:w val="0.43842705450161756"/>
          <c:h val="0.744014061198964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Top-1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60-4D76-A1A9-8E68DCCC1C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60-4D76-A1A9-8E68DCCC1C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60-4D76-A1A9-8E68DCCC1C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60-4D76-A1A9-8E68DCCC1CFC}"/>
              </c:ext>
            </c:extLst>
          </c:dPt>
          <c:dLbls>
            <c:dLbl>
              <c:idx val="3"/>
              <c:layout>
                <c:manualLayout>
                  <c:x val="1.1796688619528718E-2"/>
                  <c:y val="6.83683640089697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60-4D76-A1A9-8E68DCCC1CF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3D/MI/Instance-Wrapper</c:v>
                </c:pt>
                <c:pt idx="1">
                  <c:v>2D/SI/Net</c:v>
                </c:pt>
                <c:pt idx="2">
                  <c:v>ЗD/MI/Bag-AttentonNet</c:v>
                </c:pt>
                <c:pt idx="3">
                  <c:v>3D/SI/Net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47</c:v>
                </c:pt>
                <c:pt idx="2">
                  <c:v>12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60-4D76-A1A9-8E68DCCC1CF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3BD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3BD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3BD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3BD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0193925687413798"/>
          <c:y val="0.27838595831112317"/>
          <c:w val="0.46657649484401359"/>
          <c:h val="0.61957070839038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E3BD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>
                <a:solidFill>
                  <a:srgbClr val="C7D561"/>
                </a:solidFill>
              </a:rPr>
              <a:t>Number of correctly identified conformations</a:t>
            </a:r>
            <a:endParaRPr lang="ru-RU" sz="2000" baseline="0" dirty="0">
              <a:solidFill>
                <a:srgbClr val="C7D56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#N PDB structures</c:v>
                </c:pt>
              </c:strCache>
            </c:strRef>
          </c:tx>
          <c:spPr>
            <a:solidFill>
              <a:srgbClr val="FFD1D1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CHEMBL2820</c:v>
                </c:pt>
                <c:pt idx="1">
                  <c:v>CHEMBL335</c:v>
                </c:pt>
                <c:pt idx="2">
                  <c:v>CHEMBL3048</c:v>
                </c:pt>
                <c:pt idx="3">
                  <c:v>CHEMBL4802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8</c:v>
                </c:pt>
                <c:pt idx="2">
                  <c:v>26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0-4938-99E7-A429B0D417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3D/MI/Bag-AttentionNet</c:v>
                </c:pt>
              </c:strCache>
            </c:strRef>
          </c:tx>
          <c:spPr>
            <a:solidFill>
              <a:srgbClr val="D1E254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1E254">
                  <a:alpha val="84706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47-4478-8294-44654233FC03}"/>
              </c:ext>
            </c:extLst>
          </c:dPt>
          <c:dPt>
            <c:idx val="1"/>
            <c:invertIfNegative val="0"/>
            <c:bubble3D val="0"/>
            <c:spPr>
              <a:solidFill>
                <a:srgbClr val="D1E254">
                  <a:alpha val="84706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647-4478-8294-44654233FC03}"/>
              </c:ext>
            </c:extLst>
          </c:dPt>
          <c:dPt>
            <c:idx val="2"/>
            <c:invertIfNegative val="0"/>
            <c:bubble3D val="0"/>
            <c:spPr>
              <a:solidFill>
                <a:srgbClr val="D1E254">
                  <a:alpha val="84706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47-4478-8294-44654233FC03}"/>
              </c:ext>
            </c:extLst>
          </c:dPt>
          <c:dPt>
            <c:idx val="3"/>
            <c:invertIfNegative val="0"/>
            <c:bubble3D val="0"/>
            <c:spPr>
              <a:solidFill>
                <a:srgbClr val="D1E254">
                  <a:alpha val="84706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647-4478-8294-44654233FC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CHEMBL2820</c:v>
                </c:pt>
                <c:pt idx="1">
                  <c:v>CHEMBL335</c:v>
                </c:pt>
                <c:pt idx="2">
                  <c:v>CHEMBL3048</c:v>
                </c:pt>
                <c:pt idx="3">
                  <c:v>CHEMBL4802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3</c:v>
                </c:pt>
                <c:pt idx="2">
                  <c:v>15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70-4938-99E7-A429B0D417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Lowest energy conformation</c:v>
                </c:pt>
              </c:strCache>
            </c:strRef>
          </c:tx>
          <c:spPr>
            <a:solidFill>
              <a:srgbClr val="CCFFCC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CHEMBL2820</c:v>
                </c:pt>
                <c:pt idx="1">
                  <c:v>CHEMBL335</c:v>
                </c:pt>
                <c:pt idx="2">
                  <c:v>CHEMBL3048</c:v>
                </c:pt>
                <c:pt idx="3">
                  <c:v>CHEMBL4802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70-4938-99E7-A429B0D417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7772655"/>
        <c:axId val="372737487"/>
      </c:barChart>
      <c:catAx>
        <c:axId val="38777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40" b="0" i="0" u="none" strike="noStrike" kern="1200" cap="all" baseline="0">
                <a:solidFill>
                  <a:srgbClr val="CCFF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737487"/>
        <c:crosses val="autoZero"/>
        <c:auto val="1"/>
        <c:lblAlgn val="ctr"/>
        <c:lblOffset val="100"/>
        <c:noMultiLvlLbl val="0"/>
      </c:catAx>
      <c:valAx>
        <c:axId val="3727374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772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50" b="0" i="0" u="none" strike="noStrike" kern="1200" baseline="0">
              <a:solidFill>
                <a:srgbClr val="CCFFCC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DAF4B-6FE9-4FA0-922B-EDCED524CD3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DC6F2-684B-46EE-ADBB-10BB4DE62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6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1C4-F61B-4829-8C7A-3627108D1514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CC70-8DA0-4A72-A89E-36656BA1FD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6EA3-9E87-413B-9A86-08D9CC44AFD9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4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C380-818B-4ACC-8D0D-3615D1C4A4DA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DC5B-1207-402C-A067-45D5D2B12FF4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E86A-6465-42F8-B10F-AEDC830D2057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5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2AE1-9D73-4C03-9EC4-21017D33DA8D}" type="datetime1">
              <a:rPr lang="en-US" smtClean="0"/>
              <a:t>6/14/2022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4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D7E-C8BF-4E7D-8C8F-50D3D17085AB}" type="datetime1">
              <a:rPr lang="en-US" smtClean="0"/>
              <a:t>6/14/2022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4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D4A9-5136-4773-81C1-972AE77D027E}" type="datetime1">
              <a:rPr lang="en-US" smtClean="0"/>
              <a:t>6/14/2022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0D47-48CE-4241-826E-BACCEF4A4B8F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1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C1E-4528-49E2-9967-84057BBDF52B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C9780-E1C1-4D98-99E2-F6CAE983EA81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A175-C345-4E84-8EE9-BE5917A3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plex-matter.unistra.fr/e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tm.cz/users/mariia-matveiev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mtm.cz/users/pavlo-polishchuk" TargetMode="External"/><Relationship Id="rId4" Type="http://schemas.openxmlformats.org/officeDocument/2006/relationships/hyperlink" Target="https://www.imtm.cz/users/aleksandra-nikonenk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  <a:latin typeface="+mn-lt"/>
              </a:rPr>
              <a:t>Multiple instance learning: </a:t>
            </a:r>
            <a:br>
              <a:rPr lang="en-US" b="1" dirty="0">
                <a:solidFill>
                  <a:srgbClr val="FFD1D1"/>
                </a:solidFill>
                <a:latin typeface="+mn-lt"/>
              </a:rPr>
            </a:br>
            <a:r>
              <a:rPr lang="en-US" b="1" dirty="0">
                <a:solidFill>
                  <a:srgbClr val="FFD1D1"/>
                </a:solidFill>
                <a:latin typeface="+mn-lt"/>
              </a:rPr>
              <a:t>a new method for 3D QSAR modelling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751911"/>
            <a:ext cx="9144000" cy="1655762"/>
          </a:xfrm>
        </p:spPr>
        <p:txBody>
          <a:bodyPr/>
          <a:lstStyle/>
          <a:p>
            <a:r>
              <a:rPr lang="en-US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Matveieva M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., 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Zankov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D.,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Nikonenko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A., 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Madzhidov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T. 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Polishchuk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P.</a:t>
            </a:r>
          </a:p>
          <a:p>
            <a:r>
              <a:rPr lang="en-US" b="1" dirty="0">
                <a:solidFill>
                  <a:srgbClr val="FFD1D1"/>
                </a:solidFill>
              </a:rPr>
              <a:t>matveiem@vscht.cz</a:t>
            </a: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BA29E223-3380-4929-AB40-700528323E3A}"/>
              </a:ext>
            </a:extLst>
          </p:cNvPr>
          <p:cNvSpPr/>
          <p:nvPr/>
        </p:nvSpPr>
        <p:spPr>
          <a:xfrm>
            <a:off x="26670" y="54002"/>
            <a:ext cx="12138660" cy="6800850"/>
          </a:xfrm>
          <a:prstGeom prst="rect">
            <a:avLst/>
          </a:prstGeom>
          <a:noFill/>
          <a:ln w="114300">
            <a:solidFill>
              <a:srgbClr val="ECF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47202-C432-44F9-973D-CF20AE3B7201}"/>
              </a:ext>
            </a:extLst>
          </p:cNvPr>
          <p:cNvSpPr txBox="1"/>
          <p:nvPr/>
        </p:nvSpPr>
        <p:spPr>
          <a:xfrm>
            <a:off x="2293252" y="6002717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D1D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Université de Strasbourg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AA7255-63C2-4D72-B4ED-308B8E712BB8}"/>
              </a:ext>
            </a:extLst>
          </p:cNvPr>
          <p:cNvSpPr txBox="1"/>
          <p:nvPr/>
        </p:nvSpPr>
        <p:spPr>
          <a:xfrm>
            <a:off x="7229291" y="5984255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Kazan Federal University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4A843-2AAD-417F-A821-B453390293D2}"/>
              </a:ext>
            </a:extLst>
          </p:cNvPr>
          <p:cNvSpPr txBox="1"/>
          <p:nvPr/>
        </p:nvSpPr>
        <p:spPr>
          <a:xfrm>
            <a:off x="5706544" y="6002717"/>
            <a:ext cx="778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UPOL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D2DF9B-534A-40B2-AB49-91CCE18E58B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511049" y="4646677"/>
            <a:ext cx="3169901" cy="8568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21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4">
            <a:extLst>
              <a:ext uri="{FF2B5EF4-FFF2-40B4-BE49-F238E27FC236}">
                <a16:creationId xmlns:a16="http://schemas.microsoft.com/office/drawing/2014/main" id="{38FCC90D-A583-417D-B2B9-E68BA603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7" y="182701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D1D1"/>
                </a:solidFill>
              </a:rPr>
              <a:t>Datasets</a:t>
            </a:r>
            <a:endParaRPr lang="ru-RU" dirty="0">
              <a:solidFill>
                <a:srgbClr val="FFD1D1"/>
              </a:solidFill>
            </a:endParaRPr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id="{FE817E6F-3C22-4ADA-932F-8F2E2BA3E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60" y="1288872"/>
            <a:ext cx="4506976" cy="2268000"/>
          </a:xfrm>
          <a:prstGeom prst="rect">
            <a:avLst/>
          </a:prstGeom>
          <a:noFill/>
          <a:ln w="53975">
            <a:solidFill>
              <a:srgbClr val="D1E254"/>
            </a:solidFill>
          </a:ln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2EBA87CD-6AF6-4840-A468-3F6B73AD9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3" y="4059656"/>
            <a:ext cx="4516985" cy="2268000"/>
          </a:xfrm>
          <a:prstGeom prst="rect">
            <a:avLst/>
          </a:prstGeom>
          <a:noFill/>
          <a:ln w="53975">
            <a:solidFill>
              <a:srgbClr val="C7D561"/>
            </a:solidFill>
          </a:ln>
        </p:spPr>
      </p:pic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EB52ECB5-DF4E-401D-B0FA-C3892C557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60" y="4059656"/>
            <a:ext cx="4506976" cy="2268000"/>
          </a:xfrm>
          <a:prstGeom prst="rect">
            <a:avLst/>
          </a:prstGeom>
          <a:noFill/>
          <a:ln w="53975">
            <a:solidFill>
              <a:srgbClr val="C7D561"/>
            </a:solidFill>
          </a:ln>
        </p:spPr>
      </p:pic>
      <p:pic>
        <p:nvPicPr>
          <p:cNvPr id="10" name="Рисунок 15">
            <a:extLst>
              <a:ext uri="{FF2B5EF4-FFF2-40B4-BE49-F238E27FC236}">
                <a16:creationId xmlns:a16="http://schemas.microsoft.com/office/drawing/2014/main" id="{4721EC4A-0374-40D0-8696-00BC5C9DD5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t="43314" r="41044" b="34116"/>
          <a:stretch/>
        </p:blipFill>
        <p:spPr>
          <a:xfrm>
            <a:off x="496763" y="1383996"/>
            <a:ext cx="5047622" cy="2180338"/>
          </a:xfrm>
          <a:prstGeom prst="rect">
            <a:avLst/>
          </a:prstGeom>
          <a:ln w="53975"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53C145-171D-4447-933E-CC6962F47ABE}"/>
              </a:ext>
            </a:extLst>
          </p:cNvPr>
          <p:cNvSpPr txBox="1"/>
          <p:nvPr/>
        </p:nvSpPr>
        <p:spPr>
          <a:xfrm>
            <a:off x="323527" y="812087"/>
            <a:ext cx="572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D1D1"/>
                </a:solidFill>
              </a:rPr>
              <a:t>We extracted </a:t>
            </a:r>
            <a:r>
              <a:rPr lang="en-US" sz="2400" b="1" dirty="0">
                <a:solidFill>
                  <a:srgbClr val="FFD1D1"/>
                </a:solidFill>
              </a:rPr>
              <a:t>175</a:t>
            </a:r>
            <a:r>
              <a:rPr lang="en-US" dirty="0">
                <a:solidFill>
                  <a:srgbClr val="FFD1D1"/>
                </a:solidFill>
              </a:rPr>
              <a:t> sets from the CHEMBL23 database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A1A01-DFCE-4BDC-805A-E5AE3B64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>
            <a:extLst>
              <a:ext uri="{FF2B5EF4-FFF2-40B4-BE49-F238E27FC236}">
                <a16:creationId xmlns:a16="http://schemas.microsoft.com/office/drawing/2014/main" id="{F92631D0-7505-4825-AF81-5858DEA18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92" b="55168" l="29083" r="51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7" t="1606" r="41631" b="54716"/>
          <a:stretch/>
        </p:blipFill>
        <p:spPr bwMode="auto">
          <a:xfrm>
            <a:off x="3432429" y="1375007"/>
            <a:ext cx="2731912" cy="2917056"/>
          </a:xfrm>
          <a:prstGeom prst="snip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D1FEBC10-A641-4260-B239-098644243F62}"/>
              </a:ext>
            </a:extLst>
          </p:cNvPr>
          <p:cNvSpPr/>
          <p:nvPr/>
        </p:nvSpPr>
        <p:spPr>
          <a:xfrm>
            <a:off x="9060554" y="2809671"/>
            <a:ext cx="1354804" cy="324377"/>
          </a:xfrm>
          <a:prstGeom prst="rect">
            <a:avLst/>
          </a:prstGeom>
          <a:solidFill>
            <a:srgbClr val="FFD1D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387CDFEE-3C85-44A7-B7DA-11DE023EA82C}"/>
              </a:ext>
            </a:extLst>
          </p:cNvPr>
          <p:cNvSpPr/>
          <p:nvPr/>
        </p:nvSpPr>
        <p:spPr>
          <a:xfrm>
            <a:off x="9060554" y="3833599"/>
            <a:ext cx="1354804" cy="324377"/>
          </a:xfrm>
          <a:prstGeom prst="rect">
            <a:avLst/>
          </a:prstGeom>
          <a:solidFill>
            <a:srgbClr val="FFD1D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7362BAD4-B1CE-4125-ABCA-4B02CDA6047B}"/>
              </a:ext>
            </a:extLst>
          </p:cNvPr>
          <p:cNvSpPr/>
          <p:nvPr/>
        </p:nvSpPr>
        <p:spPr>
          <a:xfrm>
            <a:off x="9060554" y="4772060"/>
            <a:ext cx="1354804" cy="324377"/>
          </a:xfrm>
          <a:prstGeom prst="rect">
            <a:avLst/>
          </a:prstGeom>
          <a:solidFill>
            <a:srgbClr val="FFD1D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8">
            <a:extLst>
              <a:ext uri="{FF2B5EF4-FFF2-40B4-BE49-F238E27FC236}">
                <a16:creationId xmlns:a16="http://schemas.microsoft.com/office/drawing/2014/main" id="{1C4257CD-5E13-486D-B2D4-659C1BB25977}"/>
              </a:ext>
            </a:extLst>
          </p:cNvPr>
          <p:cNvCxnSpPr/>
          <p:nvPr/>
        </p:nvCxnSpPr>
        <p:spPr>
          <a:xfrm>
            <a:off x="7079871" y="2944689"/>
            <a:ext cx="553025" cy="0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9">
            <a:extLst>
              <a:ext uri="{FF2B5EF4-FFF2-40B4-BE49-F238E27FC236}">
                <a16:creationId xmlns:a16="http://schemas.microsoft.com/office/drawing/2014/main" id="{03D2AFFA-4F6D-40CB-B087-BC3933ED8823}"/>
              </a:ext>
            </a:extLst>
          </p:cNvPr>
          <p:cNvCxnSpPr/>
          <p:nvPr/>
        </p:nvCxnSpPr>
        <p:spPr>
          <a:xfrm>
            <a:off x="7079871" y="3968617"/>
            <a:ext cx="553025" cy="0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20">
            <a:extLst>
              <a:ext uri="{FF2B5EF4-FFF2-40B4-BE49-F238E27FC236}">
                <a16:creationId xmlns:a16="http://schemas.microsoft.com/office/drawing/2014/main" id="{1EAEAFC5-42A6-4F4B-8F7C-D23DFF02BE86}"/>
              </a:ext>
            </a:extLst>
          </p:cNvPr>
          <p:cNvCxnSpPr/>
          <p:nvPr/>
        </p:nvCxnSpPr>
        <p:spPr>
          <a:xfrm>
            <a:off x="7079871" y="4888905"/>
            <a:ext cx="553025" cy="0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482166C-9F55-4885-B37B-DB49C1F3F958}"/>
              </a:ext>
            </a:extLst>
          </p:cNvPr>
          <p:cNvSpPr txBox="1"/>
          <p:nvPr/>
        </p:nvSpPr>
        <p:spPr>
          <a:xfrm>
            <a:off x="3021944" y="1088997"/>
            <a:ext cx="4267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CC"/>
                </a:solidFill>
              </a:rPr>
              <a:t>Generation of </a:t>
            </a:r>
          </a:p>
          <a:p>
            <a:pPr algn="ctr"/>
            <a:r>
              <a:rPr lang="en-US" sz="2400" b="1" dirty="0">
                <a:solidFill>
                  <a:srgbClr val="CCFFCC"/>
                </a:solidFill>
              </a:rPr>
              <a:t>100</a:t>
            </a:r>
            <a:r>
              <a:rPr lang="en-US" sz="2400" dirty="0">
                <a:solidFill>
                  <a:srgbClr val="CCFFCC"/>
                </a:solidFill>
              </a:rPr>
              <a:t> conformations per molecule</a:t>
            </a:r>
          </a:p>
          <a:p>
            <a:pPr algn="ctr"/>
            <a:r>
              <a:rPr lang="en-US" sz="2400" dirty="0" err="1">
                <a:solidFill>
                  <a:srgbClr val="CCFFCC"/>
                </a:solidFill>
              </a:rPr>
              <a:t>RDKit</a:t>
            </a:r>
            <a:endParaRPr lang="ru-RU" sz="2400" dirty="0">
              <a:solidFill>
                <a:srgbClr val="CCFF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2DAB34-8A39-4380-BF02-8B1778E8209A}"/>
              </a:ext>
            </a:extLst>
          </p:cNvPr>
          <p:cNvSpPr txBox="1"/>
          <p:nvPr/>
        </p:nvSpPr>
        <p:spPr>
          <a:xfrm>
            <a:off x="8284139" y="1297241"/>
            <a:ext cx="2679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CC"/>
                </a:solidFill>
              </a:rPr>
              <a:t>Calculation of </a:t>
            </a:r>
          </a:p>
          <a:p>
            <a:pPr algn="ctr"/>
            <a:r>
              <a:rPr lang="en-US" sz="2400" b="1" dirty="0">
                <a:solidFill>
                  <a:srgbClr val="CCFFCC"/>
                </a:solidFill>
              </a:rPr>
              <a:t>Pmapper* </a:t>
            </a:r>
            <a:r>
              <a:rPr lang="en-US" sz="2400" dirty="0">
                <a:solidFill>
                  <a:srgbClr val="CCFFCC"/>
                </a:solidFill>
              </a:rPr>
              <a:t>3D descriptors</a:t>
            </a:r>
            <a:endParaRPr lang="ru-RU" sz="2400" dirty="0">
              <a:solidFill>
                <a:srgbClr val="CCFFCC"/>
              </a:solidFill>
            </a:endParaRPr>
          </a:p>
        </p:txBody>
      </p:sp>
      <p:cxnSp>
        <p:nvCxnSpPr>
          <p:cNvPr id="20" name="Straight Arrow Connector 7">
            <a:extLst>
              <a:ext uri="{FF2B5EF4-FFF2-40B4-BE49-F238E27FC236}">
                <a16:creationId xmlns:a16="http://schemas.microsoft.com/office/drawing/2014/main" id="{A3D41EFB-70C3-44D6-9F6C-794C96726358}"/>
              </a:ext>
            </a:extLst>
          </p:cNvPr>
          <p:cNvCxnSpPr/>
          <p:nvPr/>
        </p:nvCxnSpPr>
        <p:spPr>
          <a:xfrm>
            <a:off x="5770493" y="2594246"/>
            <a:ext cx="15655" cy="2619607"/>
          </a:xfrm>
          <a:prstGeom prst="straightConnector1">
            <a:avLst/>
          </a:prstGeom>
          <a:ln>
            <a:solidFill>
              <a:srgbClr val="CCFFCC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390AF24-7BEF-44F4-878B-FD564ACE6E73}"/>
              </a:ext>
            </a:extLst>
          </p:cNvPr>
          <p:cNvSpPr txBox="1"/>
          <p:nvPr/>
        </p:nvSpPr>
        <p:spPr>
          <a:xfrm rot="16200000">
            <a:off x="4683884" y="3611507"/>
            <a:ext cx="175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CCFFCC"/>
                </a:solidFill>
              </a:rPr>
              <a:t>Δ</a:t>
            </a:r>
            <a:r>
              <a:rPr lang="en-US" dirty="0">
                <a:solidFill>
                  <a:srgbClr val="CCFFCC"/>
                </a:solidFill>
              </a:rPr>
              <a:t>E = 100 kcal/m</a:t>
            </a:r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F40B9F-F6CC-4918-B2C4-3C9DF83879A7}"/>
              </a:ext>
            </a:extLst>
          </p:cNvPr>
          <p:cNvSpPr txBox="1"/>
          <p:nvPr/>
        </p:nvSpPr>
        <p:spPr>
          <a:xfrm>
            <a:off x="28927" y="613564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CFFCC"/>
                </a:solidFill>
              </a:rPr>
              <a:t>*</a:t>
            </a:r>
            <a:r>
              <a:rPr lang="en-US" sz="1200" dirty="0" err="1">
                <a:solidFill>
                  <a:srgbClr val="CCFFCC"/>
                </a:solidFill>
              </a:rPr>
              <a:t>Kutlushina</a:t>
            </a:r>
            <a:r>
              <a:rPr lang="en-US" sz="1200" dirty="0">
                <a:solidFill>
                  <a:srgbClr val="CCFFCC"/>
                </a:solidFill>
              </a:rPr>
              <a:t>, A., </a:t>
            </a:r>
            <a:r>
              <a:rPr lang="en-US" sz="1200" dirty="0" err="1">
                <a:solidFill>
                  <a:srgbClr val="CCFFCC"/>
                </a:solidFill>
              </a:rPr>
              <a:t>Khakimova</a:t>
            </a:r>
            <a:r>
              <a:rPr lang="en-US" sz="1200" dirty="0">
                <a:solidFill>
                  <a:srgbClr val="CCFFCC"/>
                </a:solidFill>
              </a:rPr>
              <a:t>, A., Madzhidov, T., &amp; </a:t>
            </a:r>
            <a:r>
              <a:rPr lang="en-US" sz="1200" dirty="0" err="1">
                <a:solidFill>
                  <a:srgbClr val="CCFFCC"/>
                </a:solidFill>
              </a:rPr>
              <a:t>Polishchuk</a:t>
            </a:r>
            <a:r>
              <a:rPr lang="en-US" sz="1200" dirty="0">
                <a:solidFill>
                  <a:srgbClr val="CCFFCC"/>
                </a:solidFill>
              </a:rPr>
              <a:t>, P. (2018). Ligand-based pharmacophore modeling using novel 3D pharmacophore signatures. </a:t>
            </a:r>
            <a:r>
              <a:rPr lang="en-US" sz="1200" i="1" dirty="0">
                <a:solidFill>
                  <a:srgbClr val="CCFFCC"/>
                </a:solidFill>
              </a:rPr>
              <a:t>Molecules</a:t>
            </a:r>
            <a:r>
              <a:rPr lang="en-US" sz="1200" dirty="0">
                <a:solidFill>
                  <a:srgbClr val="CCFFCC"/>
                </a:solidFill>
              </a:rPr>
              <a:t>, </a:t>
            </a:r>
            <a:r>
              <a:rPr lang="en-US" sz="1200" i="1" dirty="0">
                <a:solidFill>
                  <a:srgbClr val="CCFFCC"/>
                </a:solidFill>
              </a:rPr>
              <a:t>23</a:t>
            </a:r>
            <a:r>
              <a:rPr lang="en-US" sz="1200" dirty="0">
                <a:solidFill>
                  <a:srgbClr val="CCFFCC"/>
                </a:solidFill>
              </a:rPr>
              <a:t>(12), 3094.</a:t>
            </a:r>
            <a:endParaRPr lang="ru-RU" sz="1200" dirty="0">
              <a:solidFill>
                <a:srgbClr val="CCFFCC"/>
              </a:solidFill>
            </a:endParaRPr>
          </a:p>
        </p:txBody>
      </p:sp>
      <p:sp>
        <p:nvSpPr>
          <p:cNvPr id="23" name="Заголовок 24">
            <a:extLst>
              <a:ext uri="{FF2B5EF4-FFF2-40B4-BE49-F238E27FC236}">
                <a16:creationId xmlns:a16="http://schemas.microsoft.com/office/drawing/2014/main" id="{ABB4ACDE-8650-4F56-8D5A-702FCA22AAB4}"/>
              </a:ext>
            </a:extLst>
          </p:cNvPr>
          <p:cNvSpPr txBox="1">
            <a:spLocks/>
          </p:cNvSpPr>
          <p:nvPr/>
        </p:nvSpPr>
        <p:spPr>
          <a:xfrm>
            <a:off x="512927" y="335101"/>
            <a:ext cx="8406000" cy="441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D1D1"/>
                </a:solidFill>
              </a:rPr>
              <a:t>Conformation Generation</a:t>
            </a:r>
            <a:endParaRPr lang="ru-RU" sz="3200" b="1" dirty="0">
              <a:solidFill>
                <a:srgbClr val="FFD1D1"/>
              </a:solidFill>
            </a:endParaRPr>
          </a:p>
        </p:txBody>
      </p:sp>
      <p:pic>
        <p:nvPicPr>
          <p:cNvPr id="35" name="CXN Picture 34" descr="ChemAxon{9c0bf325-f981-4fd8-9764-8b7d8c1d3e9d} MRV|eAGtWFlz2kgQft9fMUVeFzEzul22Uz6SjatwkjLZZGtftgZpgClLGq0kjMmv326JcAgksQZjPCB1f30f8uX71zgiLzLLlU6uesygPSKTQIcqmV71FioJ9SLvM27z3vvrywBogT7Jr3qzokgvBoPFYmEEMxmLV50YgY571f2L11zt0CxMQ2fTAaeUDf56HI5Knr5K8kIkgQSuXF3k5cWhDkRRKtMgYhCL7EUlg4p8EGcvFdo/nOIvNV7zsLcx6Q7u3QArmahIkonOYlGQF04N+KW/k6lMZCYKGZLxEi5zg6EPrn+7fPwkRXh9+VgK++PPh+vLOM10ShIRy6teLl4kfpVZoWTeI6EoxLdlCndA+sVY60iKBLQQ0RyuFdlc9q4vByXCLpCIVaJvAhXe6iS805HOwPMfEjGOZHgK7LzQYKgKnqQI0J2nQ+ayOKN+oN7neTyWCIcIdSyVFHIqszUWbQCa6OlHsFBnXQCO0+Wqj/pYwyYiytss+7rOjO8qV4B4oqceRZqCn04H+/D3kRhtFsbpGUDGkO5DmUyLWR0l1PMSewXCPaMp9huMMygEJND45Ics09npjj6A9pB8V3JxamqNlvFYRytI8/4EFbNppufpGTI00on8KlSW30Al3YkoOAtWPlTJSQENZiKbyh+qmN2pLDgx5XU0nq4p39Hyp1GuykSkiuVonqY6K97a2TDaufq5p3etPqhh2i6zuId/GwslKufLDxV21pvdWm6jVATQiTp1Yh41XbsF6JPIZ0eDNQEtVCa/zVTwnMh8bwjvwVAHf5qmGwyA5+OxWJNpIoqeRKjm3RBNRmUyCcuxuKZFMycZ3GzggB0t+SHD6QY9DqOm7NQ6g+UONh5MiFGx3NJJQLdaHM93UzzOI3CbhITepPMMAgsTtCGnkyUGfyMROkZTQJ5lEcxukuXtkQwv0F3/BzmW10ed7JVnPCkvrgBGIslHEI1J/+vw5uFznzUVR6XuQ5xGKlDFp407JDhHwzvu6nhnmGFobh6IE0HG+VCMZXQGfQLcF8vtfJNkQfrcEsA7kUGClKIV9tA1m0ruZkIlrd5/IzPKHaqpSMIvGVTeAf58phdfkmiJw+ReTlSicKVu1eWMgNlQT1WwDscKQk8mDfSpTAsVynuVp5FYVsv1isnsR7LAaj3M+RNS9VbkMryB4niANvR6oD2/Yala7cPLM+wapVvPtKStWgx2PXzYO2odpYZ3HNoxs7Z5CGyBfRMqOp9qiHaiaocaTI3b31kiBlsP0YPquRqer+91MI9hdpByrZXF0x+3sO1fvJuUP71fl7FH4/W9Tuz0SLmRrDjpxT2IfMTHfQUajiDuQQGaQzYEc3jyhw8P9zAZcXIjNHhDLEsheFkwIjgRJhEWETYRDhEuER4RPhGMwhvuMyBgQMGAhAENAyIGVAzIGNBxoOOIA3Qc6DjQcaDjQMeBjgMdBzoT/8cSSbS9cuAdaXp9Xr2rz9XrjnzZUEQ9gv8AkcVI/gteIm9+9cgrv+r1XQNWJIvA6XuOTfq+YdlgN8w9w/Ztp/zAXRsoPMNj1CN9x3Cp7SEH5Q7F65ZPHeR0TJvhaTLLx/ueTU3St4DPd5CPOohjG7aH3y2DWniahu2aLtLbJmVIxyl4GehcjnIsw7erk3l4mobLKN3gmobl2T7yWb7loj6gl4mnb0LU0ADLMQGYG4z6EIol2A0Xfdt3CeNwE6yA07cgpowZPgMuZKJgjW/43OcEsC2wEZxkuZSAxRzi6hqmDyG3Dc9zGBwWo5xYhmmCMFCKuwBn+I5p/jpWF03Dp6ZXivDghNJhIAIkm55P119XdwHdBTzHcCw4KNjuWnB4rgeuhEcBx7Xx5ODbFTDW4Trfry+xZLY+EhXC0sqqanuSk5yvaqFHNM4ucA0CIOk2A99lwMpZM/BDDOYuA9ZZuwRrlwGrsl2CvcuANdwuwdkz2mmX4O4yYH9ol+DtMmA3aZfg7zKUvaddBN7fsaLsVe1SWD3cZW/rkMP3jN9iOSymFvOqdXaIqYW9arUdPLXIV625Q7d68MtW3iHHPWCP2yGnlgLOdgocllLLgXLodOQZryeB1+1pvl/zrEM1XsuBauZ18NSTAHk68pPXkqCcqx3JxmtJUM3gDt1qSVDO7i6eA0nAu1xdS4JqL+jgqadBuUe085i1NKj2jg6eWhpUe0oHT737l3tNB089D9xqD9rnGWxNqMGv7Q33xvpmN1hvkLBNDoI4uv4P ChemAxon{11c24fa4-0cd7-471d-8abb-575cda5d76c6} RS|emf:w96,h133,transbg,chiral_off,scale9.0,atsiz0.35714,atomFont:Microsoft Sans Serif-PLAIN-10,bondw0.180375,bondl28.00,wireThickness0.066666,stickThickness0.1,ballRadius0.5,boldbondw5.00,bondHashSpacing0.15,marginSize7.00,cpk,cv_inChain,valenceErrorVisible,amap,downwedge_mdl,wireframe,H_heteroterm,anybond_auto,aprop,coordBondStyle_arrow,coordBondStyleAtMulticenter_hashed ChemAxon{2ea1d125-e547-41e6-a2a6-d1f343e5bda9} Version|21.15.202.140 ChemAxon{68e31e23-5d0b-4fab-85d5-c94dd459f234} Renderer|Marvin 21.15.202.8">
            <a:extLst>
              <a:ext uri="{FF2B5EF4-FFF2-40B4-BE49-F238E27FC236}">
                <a16:creationId xmlns:a16="http://schemas.microsoft.com/office/drawing/2014/main" id="{0DCE03D7-8D6C-41A7-836F-3DD3D7A19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0" y="2497570"/>
            <a:ext cx="1885645" cy="2598867"/>
          </a:xfrm>
          <a:prstGeom prst="rect">
            <a:avLst/>
          </a:prstGeom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97B6B23C-29E8-4345-91B4-2EFFC8C10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74" b="40916" l="32843" r="55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7" t="1606" r="41631" b="54716"/>
          <a:stretch/>
        </p:blipFill>
        <p:spPr bwMode="auto">
          <a:xfrm>
            <a:off x="3322027" y="2192751"/>
            <a:ext cx="2731912" cy="2917056"/>
          </a:xfrm>
          <a:prstGeom prst="snip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707A8B1F-8911-434E-A055-816D2EB74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74" b="40916" l="32843" r="55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7" t="1606" r="41631" b="54716"/>
          <a:stretch/>
        </p:blipFill>
        <p:spPr bwMode="auto">
          <a:xfrm rot="20553709">
            <a:off x="3575284" y="4310930"/>
            <a:ext cx="2731912" cy="2917056"/>
          </a:xfrm>
          <a:prstGeom prst="snip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3334B50-5E6A-46AE-99E9-D53359D36247}"/>
              </a:ext>
            </a:extLst>
          </p:cNvPr>
          <p:cNvSpPr txBox="1"/>
          <p:nvPr/>
        </p:nvSpPr>
        <p:spPr>
          <a:xfrm>
            <a:off x="2927466" y="3644367"/>
            <a:ext cx="656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D1D1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>
                <a:solidFill>
                  <a:srgbClr val="FFD1D1"/>
                </a:solidFill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16E995-4C68-4E4C-B758-77AEA0FF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9B4C5-479D-41E2-A898-3580E1E0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15" y="243246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D1D1"/>
                </a:solidFill>
                <a:latin typeface="+mn-lt"/>
              </a:rPr>
              <a:t>Results</a:t>
            </a: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E7A1A3D2-A95A-44D3-91C5-5615B4889F91}"/>
              </a:ext>
            </a:extLst>
          </p:cNvPr>
          <p:cNvSpPr/>
          <p:nvPr/>
        </p:nvSpPr>
        <p:spPr>
          <a:xfrm>
            <a:off x="26670" y="38100"/>
            <a:ext cx="12138660" cy="6800850"/>
          </a:xfrm>
          <a:prstGeom prst="rect">
            <a:avLst/>
          </a:prstGeom>
          <a:noFill/>
          <a:ln w="114300">
            <a:solidFill>
              <a:srgbClr val="ECF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E944E-932D-43C8-9F87-2DCE8DFD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53963D-A49E-4E18-AE1E-245A1928F543}"/>
              </a:ext>
            </a:extLst>
          </p:cNvPr>
          <p:cNvSpPr txBox="1"/>
          <p:nvPr/>
        </p:nvSpPr>
        <p:spPr>
          <a:xfrm>
            <a:off x="1130591" y="3130244"/>
            <a:ext cx="650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CC"/>
                </a:solidFill>
              </a:rPr>
              <a:t>3D  /  MI  /  Instance-Wrapper</a:t>
            </a:r>
            <a:endParaRPr lang="ru-RU" sz="2400" dirty="0">
              <a:solidFill>
                <a:srgbClr val="CCFFCC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E89B7A2-42F8-45BF-979F-5CF8490090EB}"/>
              </a:ext>
            </a:extLst>
          </p:cNvPr>
          <p:cNvSpPr/>
          <p:nvPr/>
        </p:nvSpPr>
        <p:spPr>
          <a:xfrm>
            <a:off x="2411760" y="3163498"/>
            <a:ext cx="504056" cy="46166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FFCC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96A668-5894-4570-908C-2AC6D204FCB4}"/>
              </a:ext>
            </a:extLst>
          </p:cNvPr>
          <p:cNvSpPr/>
          <p:nvPr/>
        </p:nvSpPr>
        <p:spPr>
          <a:xfrm>
            <a:off x="3131840" y="3163498"/>
            <a:ext cx="504056" cy="46166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FFCC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5086DFC-768C-4E9F-9E10-72CC3EE8C5EF}"/>
              </a:ext>
            </a:extLst>
          </p:cNvPr>
          <p:cNvSpPr/>
          <p:nvPr/>
        </p:nvSpPr>
        <p:spPr>
          <a:xfrm>
            <a:off x="3851919" y="3163498"/>
            <a:ext cx="2545703" cy="46166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FFCC"/>
              </a:solidFill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301BB3EC-1D44-4D4E-B0E7-F1F51D493307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2339752" y="2227395"/>
            <a:ext cx="324036" cy="936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9E6B72-565E-4C94-B44E-6ABCCB6526E6}"/>
              </a:ext>
            </a:extLst>
          </p:cNvPr>
          <p:cNvSpPr txBox="1"/>
          <p:nvPr/>
        </p:nvSpPr>
        <p:spPr>
          <a:xfrm>
            <a:off x="1259632" y="158106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FFCC"/>
                </a:solidFill>
              </a:rPr>
              <a:t>Representation Level </a:t>
            </a:r>
          </a:p>
          <a:p>
            <a:pPr algn="ctr"/>
            <a:r>
              <a:rPr lang="en-US" dirty="0">
                <a:solidFill>
                  <a:srgbClr val="CCFFCC"/>
                </a:solidFill>
              </a:rPr>
              <a:t>(2D or 3D)</a:t>
            </a:r>
            <a:endParaRPr lang="ru-RU" dirty="0">
              <a:solidFill>
                <a:srgbClr val="CCFFCC"/>
              </a:solidFill>
            </a:endParaRP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29322882-FDE8-4551-B534-A8934513534A}"/>
              </a:ext>
            </a:extLst>
          </p:cNvPr>
          <p:cNvCxnSpPr>
            <a:stCxn id="6" idx="2"/>
          </p:cNvCxnSpPr>
          <p:nvPr/>
        </p:nvCxnSpPr>
        <p:spPr>
          <a:xfrm flipH="1">
            <a:off x="3203848" y="3625163"/>
            <a:ext cx="180020" cy="690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2D5423-8AE9-471E-ADBB-DD667DCAC1C7}"/>
              </a:ext>
            </a:extLst>
          </p:cNvPr>
          <p:cNvSpPr txBox="1"/>
          <p:nvPr/>
        </p:nvSpPr>
        <p:spPr>
          <a:xfrm>
            <a:off x="2186734" y="4322721"/>
            <a:ext cx="28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FFCC"/>
                </a:solidFill>
              </a:rPr>
              <a:t>Learning Concept</a:t>
            </a:r>
          </a:p>
          <a:p>
            <a:pPr algn="ctr"/>
            <a:r>
              <a:rPr lang="en-US" dirty="0">
                <a:solidFill>
                  <a:srgbClr val="CCFFCC"/>
                </a:solidFill>
              </a:rPr>
              <a:t>(Single or Multi-Instance)</a:t>
            </a:r>
            <a:endParaRPr lang="ru-RU" dirty="0">
              <a:solidFill>
                <a:srgbClr val="CCFFCC"/>
              </a:solidFill>
            </a:endParaRPr>
          </a:p>
        </p:txBody>
      </p:sp>
      <p:cxnSp>
        <p:nvCxnSpPr>
          <p:cNvPr id="15" name="Straight Connector 21">
            <a:extLst>
              <a:ext uri="{FF2B5EF4-FFF2-40B4-BE49-F238E27FC236}">
                <a16:creationId xmlns:a16="http://schemas.microsoft.com/office/drawing/2014/main" id="{53EC5E2F-0026-426D-83AD-FBD6B8318E38}"/>
              </a:ext>
            </a:extLst>
          </p:cNvPr>
          <p:cNvCxnSpPr>
            <a:cxnSpLocks/>
          </p:cNvCxnSpPr>
          <p:nvPr/>
        </p:nvCxnSpPr>
        <p:spPr>
          <a:xfrm>
            <a:off x="5197553" y="3658417"/>
            <a:ext cx="0" cy="90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4502EA-DDCB-49FE-B5CC-8DF061A6365C}"/>
              </a:ext>
            </a:extLst>
          </p:cNvPr>
          <p:cNvSpPr txBox="1"/>
          <p:nvPr/>
        </p:nvSpPr>
        <p:spPr>
          <a:xfrm>
            <a:off x="4825207" y="4494758"/>
            <a:ext cx="216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FFCC"/>
                </a:solidFill>
              </a:rPr>
              <a:t>Learning Algorithm</a:t>
            </a:r>
          </a:p>
        </p:txBody>
      </p:sp>
      <p:sp>
        <p:nvSpPr>
          <p:cNvPr id="17" name="Заголовок 24">
            <a:extLst>
              <a:ext uri="{FF2B5EF4-FFF2-40B4-BE49-F238E27FC236}">
                <a16:creationId xmlns:a16="http://schemas.microsoft.com/office/drawing/2014/main" id="{3DC9F221-62EB-4251-BF2B-413029B4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7" y="182701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Nomenclature</a:t>
            </a:r>
            <a:endParaRPr lang="ru-RU" b="1" dirty="0">
              <a:solidFill>
                <a:srgbClr val="FFD1D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43F3C-4093-43C6-B3C0-8E6EBBD1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4">
            <a:extLst>
              <a:ext uri="{FF2B5EF4-FFF2-40B4-BE49-F238E27FC236}">
                <a16:creationId xmlns:a16="http://schemas.microsoft.com/office/drawing/2014/main" id="{C59451DA-75DB-478F-9D53-76C112AE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6" y="182701"/>
            <a:ext cx="12902249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Benchmarking Multi-Instance Algorithms</a:t>
            </a:r>
            <a:endParaRPr lang="ru-RU" b="1" dirty="0">
              <a:solidFill>
                <a:srgbClr val="FFD1D1"/>
              </a:solidFill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B0EB7EF-B02B-43B4-97B0-00E80F91609E}"/>
              </a:ext>
            </a:extLst>
          </p:cNvPr>
          <p:cNvSpPr/>
          <p:nvPr/>
        </p:nvSpPr>
        <p:spPr>
          <a:xfrm>
            <a:off x="1818202" y="6121187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D1D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of models that are not significantly different (at a confidence level of 0.05) are connected by the thick line</a:t>
            </a:r>
            <a:endParaRPr lang="ru-RU" sz="1600" dirty="0">
              <a:solidFill>
                <a:srgbClr val="FFD1D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B1B258-7B0B-4175-AF96-91F3BBE868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5"/>
          <a:stretch/>
        </p:blipFill>
        <p:spPr bwMode="auto">
          <a:xfrm>
            <a:off x="2595786" y="4584444"/>
            <a:ext cx="6797760" cy="1353273"/>
          </a:xfrm>
          <a:prstGeom prst="rect">
            <a:avLst/>
          </a:prstGeom>
          <a:ln w="63500">
            <a:solidFill>
              <a:srgbClr val="C7D56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12">
            <a:extLst>
              <a:ext uri="{FF2B5EF4-FFF2-40B4-BE49-F238E27FC236}">
                <a16:creationId xmlns:a16="http://schemas.microsoft.com/office/drawing/2014/main" id="{8D279601-47BD-456B-B174-2F5BD6B245C1}"/>
              </a:ext>
            </a:extLst>
          </p:cNvPr>
          <p:cNvCxnSpPr>
            <a:cxnSpLocks/>
          </p:cNvCxnSpPr>
          <p:nvPr/>
        </p:nvCxnSpPr>
        <p:spPr>
          <a:xfrm>
            <a:off x="6105195" y="4142641"/>
            <a:ext cx="0" cy="342776"/>
          </a:xfrm>
          <a:prstGeom prst="straightConnector1">
            <a:avLst/>
          </a:prstGeom>
          <a:ln>
            <a:solidFill>
              <a:srgbClr val="CCFFCC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9D77D608-2E35-49A7-8F25-753D0892D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8" t="38313" r="26018" b="21029"/>
          <a:stretch/>
        </p:blipFill>
        <p:spPr>
          <a:xfrm>
            <a:off x="2486492" y="1012587"/>
            <a:ext cx="7016346" cy="2988000"/>
          </a:xfrm>
          <a:prstGeom prst="rect">
            <a:avLst/>
          </a:prstGeom>
          <a:ln w="79375">
            <a:solidFill>
              <a:srgbClr val="C7D561"/>
            </a:solidFill>
          </a:ln>
        </p:spPr>
      </p:pic>
      <p:sp>
        <p:nvSpPr>
          <p:cNvPr id="11" name="Прямоугольник: скругленные углы 13">
            <a:extLst>
              <a:ext uri="{FF2B5EF4-FFF2-40B4-BE49-F238E27FC236}">
                <a16:creationId xmlns:a16="http://schemas.microsoft.com/office/drawing/2014/main" id="{820F639A-A39D-4C5E-8C48-F2A84887F113}"/>
              </a:ext>
            </a:extLst>
          </p:cNvPr>
          <p:cNvSpPr/>
          <p:nvPr/>
        </p:nvSpPr>
        <p:spPr>
          <a:xfrm>
            <a:off x="2760861" y="2729584"/>
            <a:ext cx="6741977" cy="1862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2" name="Прямоугольник: скругленные углы 14">
            <a:extLst>
              <a:ext uri="{FF2B5EF4-FFF2-40B4-BE49-F238E27FC236}">
                <a16:creationId xmlns:a16="http://schemas.microsoft.com/office/drawing/2014/main" id="{B90A9658-5619-4B87-90DD-130E0F337024}"/>
              </a:ext>
            </a:extLst>
          </p:cNvPr>
          <p:cNvSpPr/>
          <p:nvPr/>
        </p:nvSpPr>
        <p:spPr>
          <a:xfrm>
            <a:off x="2760862" y="1303932"/>
            <a:ext cx="6741977" cy="1862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3" name="Прямоугольник: скругленные углы 16">
            <a:extLst>
              <a:ext uri="{FF2B5EF4-FFF2-40B4-BE49-F238E27FC236}">
                <a16:creationId xmlns:a16="http://schemas.microsoft.com/office/drawing/2014/main" id="{36E6BE92-C62D-4B33-A430-30DCECC9163A}"/>
              </a:ext>
            </a:extLst>
          </p:cNvPr>
          <p:cNvSpPr/>
          <p:nvPr/>
        </p:nvSpPr>
        <p:spPr>
          <a:xfrm>
            <a:off x="9882101" y="3324682"/>
            <a:ext cx="1649498" cy="1259761"/>
          </a:xfrm>
          <a:prstGeom prst="roundRect">
            <a:avLst/>
          </a:prstGeom>
          <a:noFill/>
          <a:ln w="2540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FFCC"/>
                </a:solidFill>
              </a:rPr>
              <a:t>R2 &gt;=0,4    </a:t>
            </a:r>
            <a:r>
              <a:rPr lang="ru-RU" dirty="0">
                <a:solidFill>
                  <a:srgbClr val="CCFFCC"/>
                </a:solidFill>
              </a:rPr>
              <a:t>1</a:t>
            </a:r>
            <a:r>
              <a:rPr lang="en-US" dirty="0">
                <a:solidFill>
                  <a:srgbClr val="CCFFCC"/>
                </a:solidFill>
              </a:rPr>
              <a:t>30</a:t>
            </a:r>
            <a:r>
              <a:rPr lang="ru-RU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FFCC"/>
                </a:solidFill>
              </a:rPr>
              <a:t>data sets</a:t>
            </a:r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7AAC87-1A0F-44D5-8528-37CFB1BA0359}"/>
              </a:ext>
            </a:extLst>
          </p:cNvPr>
          <p:cNvSpPr/>
          <p:nvPr/>
        </p:nvSpPr>
        <p:spPr>
          <a:xfrm>
            <a:off x="7213675" y="4980151"/>
            <a:ext cx="2179871" cy="4300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8EDE10-BBA7-4CAD-B5F3-14008BC9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7">
            <a:extLst>
              <a:ext uri="{FF2B5EF4-FFF2-40B4-BE49-F238E27FC236}">
                <a16:creationId xmlns:a16="http://schemas.microsoft.com/office/drawing/2014/main" id="{FC30D52D-5A3D-4421-BBC2-271EBD583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736937"/>
              </p:ext>
            </p:extLst>
          </p:nvPr>
        </p:nvGraphicFramePr>
        <p:xfrm>
          <a:off x="7070714" y="4424038"/>
          <a:ext cx="4897317" cy="243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22">
            <a:extLst>
              <a:ext uri="{FF2B5EF4-FFF2-40B4-BE49-F238E27FC236}">
                <a16:creationId xmlns:a16="http://schemas.microsoft.com/office/drawing/2014/main" id="{D6ED56B6-DE2A-4F36-AE34-7BF949F2D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910331"/>
              </p:ext>
            </p:extLst>
          </p:nvPr>
        </p:nvGraphicFramePr>
        <p:xfrm>
          <a:off x="262035" y="1341826"/>
          <a:ext cx="6265986" cy="247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662">
                  <a:extLst>
                    <a:ext uri="{9D8B030D-6E8A-4147-A177-3AD203B41FA5}">
                      <a16:colId xmlns:a16="http://schemas.microsoft.com/office/drawing/2014/main" val="3361781238"/>
                    </a:ext>
                  </a:extLst>
                </a:gridCol>
                <a:gridCol w="2088662">
                  <a:extLst>
                    <a:ext uri="{9D8B030D-6E8A-4147-A177-3AD203B41FA5}">
                      <a16:colId xmlns:a16="http://schemas.microsoft.com/office/drawing/2014/main" val="1925615353"/>
                    </a:ext>
                  </a:extLst>
                </a:gridCol>
                <a:gridCol w="2088662">
                  <a:extLst>
                    <a:ext uri="{9D8B030D-6E8A-4147-A177-3AD203B41FA5}">
                      <a16:colId xmlns:a16="http://schemas.microsoft.com/office/drawing/2014/main" val="2247522543"/>
                    </a:ext>
                  </a:extLst>
                </a:gridCol>
              </a:tblGrid>
              <a:tr h="3984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D1D1"/>
                          </a:solidFill>
                        </a:rPr>
                        <a:t>Model</a:t>
                      </a:r>
                      <a:endParaRPr lang="ru-RU" dirty="0">
                        <a:solidFill>
                          <a:srgbClr val="FFD1D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D1D1"/>
                          </a:solidFill>
                        </a:rPr>
                        <a:t>Mean</a:t>
                      </a:r>
                      <a:endParaRPr lang="ru-RU" dirty="0">
                        <a:solidFill>
                          <a:srgbClr val="FFD1D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D1D1"/>
                          </a:solidFill>
                        </a:rPr>
                        <a:t>Median</a:t>
                      </a:r>
                      <a:endParaRPr lang="ru-RU" dirty="0">
                        <a:solidFill>
                          <a:srgbClr val="FFD1D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834249"/>
                  </a:ext>
                </a:extLst>
              </a:tr>
              <a:tr h="398467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D1D1"/>
                          </a:solidFill>
                        </a:rPr>
                        <a:t>3D/MI/Instance-Wrapper</a:t>
                      </a:r>
                      <a:endParaRPr lang="ru-RU" b="1" dirty="0">
                        <a:solidFill>
                          <a:srgbClr val="FFD1D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D1D1"/>
                          </a:solidFill>
                        </a:rPr>
                        <a:t>0.530 ± 0.123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D1D1"/>
                          </a:solidFill>
                        </a:rPr>
                        <a:t>0.532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777869"/>
                  </a:ext>
                </a:extLst>
              </a:tr>
              <a:tr h="398467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D1D1"/>
                          </a:solidFill>
                        </a:rPr>
                        <a:t>2D/SI/Net</a:t>
                      </a:r>
                      <a:endParaRPr lang="ru-RU" b="1" dirty="0">
                        <a:solidFill>
                          <a:srgbClr val="FFD1D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D1D1"/>
                          </a:solidFill>
                        </a:rPr>
                        <a:t>0.474 ± 0.189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D1D1"/>
                          </a:solidFill>
                        </a:rPr>
                        <a:t>0.503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222637"/>
                  </a:ext>
                </a:extLst>
              </a:tr>
              <a:tr h="398467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D1D1"/>
                          </a:solidFill>
                        </a:rPr>
                        <a:t>З</a:t>
                      </a:r>
                      <a:r>
                        <a:rPr lang="en-US" b="1" dirty="0">
                          <a:solidFill>
                            <a:srgbClr val="FFD1D1"/>
                          </a:solidFill>
                        </a:rPr>
                        <a:t>D/MI/Bag-Attention Net</a:t>
                      </a:r>
                      <a:endParaRPr lang="ru-RU" b="1" dirty="0">
                        <a:solidFill>
                          <a:srgbClr val="FFD1D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D1D1"/>
                          </a:solidFill>
                        </a:rPr>
                        <a:t>0.474 ± 0.157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D1D1"/>
                          </a:solidFill>
                        </a:rPr>
                        <a:t>0.476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335216"/>
                  </a:ext>
                </a:extLst>
              </a:tr>
              <a:tr h="398467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D1D1"/>
                          </a:solidFill>
                        </a:rPr>
                        <a:t>3D/SI/Net</a:t>
                      </a:r>
                      <a:endParaRPr lang="ru-RU" b="1" dirty="0">
                        <a:solidFill>
                          <a:srgbClr val="FFD1D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D1D1"/>
                          </a:solidFill>
                        </a:rPr>
                        <a:t>0.027 ± 0.374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D1D1"/>
                          </a:solidFill>
                        </a:rPr>
                        <a:t>0.092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919795"/>
                  </a:ext>
                </a:extLst>
              </a:tr>
            </a:tbl>
          </a:graphicData>
        </a:graphic>
      </p:graphicFrame>
      <p:pic>
        <p:nvPicPr>
          <p:cNvPr id="6" name="Picture 17">
            <a:extLst>
              <a:ext uri="{FF2B5EF4-FFF2-40B4-BE49-F238E27FC236}">
                <a16:creationId xmlns:a16="http://schemas.microsoft.com/office/drawing/2014/main" id="{1200E78E-187D-4F58-B078-D90E30103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92"/>
          <a:stretch/>
        </p:blipFill>
        <p:spPr bwMode="auto">
          <a:xfrm>
            <a:off x="563239" y="5326913"/>
            <a:ext cx="6507475" cy="1008000"/>
          </a:xfrm>
          <a:prstGeom prst="rect">
            <a:avLst/>
          </a:prstGeom>
          <a:ln w="76200">
            <a:solidFill>
              <a:srgbClr val="C7D56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24">
            <a:extLst>
              <a:ext uri="{FF2B5EF4-FFF2-40B4-BE49-F238E27FC236}">
                <a16:creationId xmlns:a16="http://schemas.microsoft.com/office/drawing/2014/main" id="{FA525A92-2A52-4091-BA41-C89385F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7" y="182701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Comparison of 2D and 3D models</a:t>
            </a:r>
            <a:endParaRPr lang="ru-RU" b="1" dirty="0">
              <a:solidFill>
                <a:srgbClr val="FFD1D1"/>
              </a:solidFill>
            </a:endParaRPr>
          </a:p>
        </p:txBody>
      </p:sp>
      <p:sp>
        <p:nvSpPr>
          <p:cNvPr id="9" name="Прямоугольник: скругленные углы 16">
            <a:extLst>
              <a:ext uri="{FF2B5EF4-FFF2-40B4-BE49-F238E27FC236}">
                <a16:creationId xmlns:a16="http://schemas.microsoft.com/office/drawing/2014/main" id="{70FD7903-292B-4F29-9FBC-F61B714C51AC}"/>
              </a:ext>
            </a:extLst>
          </p:cNvPr>
          <p:cNvSpPr/>
          <p:nvPr/>
        </p:nvSpPr>
        <p:spPr>
          <a:xfrm>
            <a:off x="8925554" y="1579716"/>
            <a:ext cx="1592890" cy="461665"/>
          </a:xfrm>
          <a:prstGeom prst="roundRect">
            <a:avLst/>
          </a:prstGeom>
          <a:noFill/>
          <a:ln w="25400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CFFCC"/>
                </a:solidFill>
              </a:rPr>
              <a:t>1</a:t>
            </a:r>
            <a:r>
              <a:rPr lang="en-US" dirty="0">
                <a:solidFill>
                  <a:srgbClr val="CCFFCC"/>
                </a:solidFill>
              </a:rPr>
              <a:t>39</a:t>
            </a:r>
            <a:r>
              <a:rPr lang="ru-RU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FFCC"/>
                </a:solidFill>
              </a:rPr>
              <a:t>data sets</a:t>
            </a:r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A9F839-E011-4547-8A0F-1C5EAE1BF3A6}"/>
              </a:ext>
            </a:extLst>
          </p:cNvPr>
          <p:cNvSpPr/>
          <p:nvPr/>
        </p:nvSpPr>
        <p:spPr>
          <a:xfrm>
            <a:off x="142315" y="1693762"/>
            <a:ext cx="5953685" cy="69523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5F741-49CA-4485-A267-264A6B19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4">
            <a:extLst>
              <a:ext uri="{FF2B5EF4-FFF2-40B4-BE49-F238E27FC236}">
                <a16:creationId xmlns:a16="http://schemas.microsoft.com/office/drawing/2014/main" id="{8FD1BACE-C09D-43DA-8DCB-9C49B4D1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7" y="182701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Identification of Bioactive Conformation</a:t>
            </a:r>
            <a:endParaRPr lang="ru-RU" b="1" dirty="0">
              <a:solidFill>
                <a:srgbClr val="FFD1D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8E7839-720B-46D4-A3AB-166F2051F834}"/>
              </a:ext>
            </a:extLst>
          </p:cNvPr>
          <p:cNvSpPr/>
          <p:nvPr/>
        </p:nvSpPr>
        <p:spPr>
          <a:xfrm>
            <a:off x="1399705" y="1385812"/>
            <a:ext cx="9392590" cy="4680199"/>
          </a:xfrm>
          <a:prstGeom prst="rect">
            <a:avLst/>
          </a:prstGeom>
          <a:solidFill>
            <a:schemeClr val="bg1"/>
          </a:solidFill>
          <a:ln w="73025">
            <a:solidFill>
              <a:srgbClr val="C7D561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Группа 16">
            <a:extLst>
              <a:ext uri="{FF2B5EF4-FFF2-40B4-BE49-F238E27FC236}">
                <a16:creationId xmlns:a16="http://schemas.microsoft.com/office/drawing/2014/main" id="{D1C479FB-B641-456E-B4FB-B859DF320EBF}"/>
              </a:ext>
            </a:extLst>
          </p:cNvPr>
          <p:cNvGrpSpPr/>
          <p:nvPr/>
        </p:nvGrpSpPr>
        <p:grpSpPr>
          <a:xfrm>
            <a:off x="1605196" y="1413934"/>
            <a:ext cx="9187099" cy="4367208"/>
            <a:chOff x="358971" y="1253064"/>
            <a:chExt cx="7608373" cy="3885589"/>
          </a:xfrm>
        </p:grpSpPr>
        <p:pic>
          <p:nvPicPr>
            <p:cNvPr id="9" name="Рисунок 5">
              <a:extLst>
                <a:ext uri="{FF2B5EF4-FFF2-40B4-BE49-F238E27FC236}">
                  <a16:creationId xmlns:a16="http://schemas.microsoft.com/office/drawing/2014/main" id="{8617AD2E-F3A2-4C2D-BF15-4DE9EB760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7" t="54768"/>
            <a:stretch/>
          </p:blipFill>
          <p:spPr>
            <a:xfrm>
              <a:off x="2091058" y="1253064"/>
              <a:ext cx="5876286" cy="3225801"/>
            </a:xfrm>
            <a:prstGeom prst="rect">
              <a:avLst/>
            </a:prstGeom>
          </p:spPr>
        </p:pic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E02E3F71-7739-4841-B6D3-7645AC9AB5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1" r="51365"/>
            <a:stretch/>
          </p:blipFill>
          <p:spPr>
            <a:xfrm>
              <a:off x="358971" y="1490493"/>
              <a:ext cx="1635369" cy="1819583"/>
            </a:xfrm>
            <a:prstGeom prst="rect">
              <a:avLst/>
            </a:prstGeom>
          </p:spPr>
        </p:pic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F3BE9CC5-C532-43E7-BFCF-500CD6566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27" t="34817"/>
            <a:stretch/>
          </p:blipFill>
          <p:spPr>
            <a:xfrm>
              <a:off x="6472122" y="3952592"/>
              <a:ext cx="1495222" cy="1186061"/>
            </a:xfrm>
            <a:prstGeom prst="rect">
              <a:avLst/>
            </a:prstGeom>
          </p:spPr>
        </p:pic>
        <p:cxnSp>
          <p:nvCxnSpPr>
            <p:cNvPr id="12" name="Прямая со стрелкой 6">
              <a:extLst>
                <a:ext uri="{FF2B5EF4-FFF2-40B4-BE49-F238E27FC236}">
                  <a16:creationId xmlns:a16="http://schemas.microsoft.com/office/drawing/2014/main" id="{CD02CF71-EA3F-4874-98AD-A02E3741DCE4}"/>
                </a:ext>
              </a:extLst>
            </p:cNvPr>
            <p:cNvCxnSpPr>
              <a:cxnSpLocks/>
            </p:cNvCxnSpPr>
            <p:nvPr/>
          </p:nvCxnSpPr>
          <p:spPr>
            <a:xfrm>
              <a:off x="5125915" y="3050931"/>
              <a:ext cx="1539412" cy="1222131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2EC96C-0401-4928-AB5C-E8F4B2CD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0">
            <a:extLst>
              <a:ext uri="{FF2B5EF4-FFF2-40B4-BE49-F238E27FC236}">
                <a16:creationId xmlns:a16="http://schemas.microsoft.com/office/drawing/2014/main" id="{6616C775-EE2A-48E7-A33F-A5C9EAE09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83495"/>
              </p:ext>
            </p:extLst>
          </p:nvPr>
        </p:nvGraphicFramePr>
        <p:xfrm>
          <a:off x="1370134" y="977995"/>
          <a:ext cx="9451731" cy="557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4">
            <a:extLst>
              <a:ext uri="{FF2B5EF4-FFF2-40B4-BE49-F238E27FC236}">
                <a16:creationId xmlns:a16="http://schemas.microsoft.com/office/drawing/2014/main" id="{A2ACE73C-5C3F-4CEE-B4E0-BE6016A4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73" y="214506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Identification of Bioactive Conformation</a:t>
            </a:r>
            <a:endParaRPr lang="ru-RU" b="1" dirty="0">
              <a:solidFill>
                <a:srgbClr val="FFD1D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E7B60-75CC-4673-B6B9-C0F84CB8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5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8EA20E-2AA4-423F-BFF9-E23981675114}"/>
              </a:ext>
            </a:extLst>
          </p:cNvPr>
          <p:cNvSpPr txBox="1"/>
          <p:nvPr/>
        </p:nvSpPr>
        <p:spPr>
          <a:xfrm>
            <a:off x="7036519" y="2658896"/>
            <a:ext cx="234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FFCC"/>
                </a:solidFill>
              </a:rPr>
              <a:t>Test set</a:t>
            </a:r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A27B3-7F04-4B4D-AE37-637B8F314536}"/>
              </a:ext>
            </a:extLst>
          </p:cNvPr>
          <p:cNvSpPr txBox="1"/>
          <p:nvPr/>
        </p:nvSpPr>
        <p:spPr>
          <a:xfrm>
            <a:off x="5160921" y="2388191"/>
            <a:ext cx="234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FFCC"/>
                </a:solidFill>
              </a:rPr>
              <a:t>CHEMBL2820 </a:t>
            </a:r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7" name="Прямоугольник 13">
            <a:extLst>
              <a:ext uri="{FF2B5EF4-FFF2-40B4-BE49-F238E27FC236}">
                <a16:creationId xmlns:a16="http://schemas.microsoft.com/office/drawing/2014/main" id="{2D6F05A0-EE47-4BB7-B167-4D7714F3177F}"/>
              </a:ext>
            </a:extLst>
          </p:cNvPr>
          <p:cNvSpPr/>
          <p:nvPr/>
        </p:nvSpPr>
        <p:spPr>
          <a:xfrm>
            <a:off x="422027" y="1131600"/>
            <a:ext cx="791308" cy="1758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14">
            <a:extLst>
              <a:ext uri="{FF2B5EF4-FFF2-40B4-BE49-F238E27FC236}">
                <a16:creationId xmlns:a16="http://schemas.microsoft.com/office/drawing/2014/main" id="{DB3BBC59-C9EC-4F8E-976E-719F15133F4C}"/>
              </a:ext>
            </a:extLst>
          </p:cNvPr>
          <p:cNvSpPr/>
          <p:nvPr/>
        </p:nvSpPr>
        <p:spPr>
          <a:xfrm>
            <a:off x="422027" y="1582172"/>
            <a:ext cx="791308" cy="1758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5">
            <a:extLst>
              <a:ext uri="{FF2B5EF4-FFF2-40B4-BE49-F238E27FC236}">
                <a16:creationId xmlns:a16="http://schemas.microsoft.com/office/drawing/2014/main" id="{98B8C966-4A0E-4991-AAFD-F8CC5A705567}"/>
              </a:ext>
            </a:extLst>
          </p:cNvPr>
          <p:cNvSpPr/>
          <p:nvPr/>
        </p:nvSpPr>
        <p:spPr>
          <a:xfrm>
            <a:off x="422027" y="2032743"/>
            <a:ext cx="791308" cy="1758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5E5A1-0833-4C43-B24B-DFE72CCF7D82}"/>
              </a:ext>
            </a:extLst>
          </p:cNvPr>
          <p:cNvSpPr txBox="1"/>
          <p:nvPr/>
        </p:nvSpPr>
        <p:spPr>
          <a:xfrm>
            <a:off x="1337630" y="1034857"/>
            <a:ext cx="285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PDB conformation</a:t>
            </a:r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1D2D5-7F0B-4FF2-9A36-55D60997CF4D}"/>
              </a:ext>
            </a:extLst>
          </p:cNvPr>
          <p:cNvSpPr txBox="1"/>
          <p:nvPr/>
        </p:nvSpPr>
        <p:spPr>
          <a:xfrm>
            <a:off x="1337630" y="1485429"/>
            <a:ext cx="31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Lowest-energy conformation</a:t>
            </a:r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CA929-E290-46EB-ABF1-78F698A92AC3}"/>
              </a:ext>
            </a:extLst>
          </p:cNvPr>
          <p:cNvSpPr txBox="1"/>
          <p:nvPr/>
        </p:nvSpPr>
        <p:spPr>
          <a:xfrm>
            <a:off x="1337630" y="1936000"/>
            <a:ext cx="573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Conformation predicted by </a:t>
            </a:r>
            <a:r>
              <a:rPr lang="en-US" i="1" dirty="0">
                <a:solidFill>
                  <a:srgbClr val="CCFFCC"/>
                </a:solidFill>
              </a:rPr>
              <a:t>3D/MI/Bag-AttentionNet</a:t>
            </a:r>
            <a:r>
              <a:rPr lang="en-US" dirty="0">
                <a:solidFill>
                  <a:srgbClr val="CCFFCC"/>
                </a:solidFill>
              </a:rPr>
              <a:t> model</a:t>
            </a:r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72650-5EE5-4465-A939-B11A777983A1}"/>
              </a:ext>
            </a:extLst>
          </p:cNvPr>
          <p:cNvSpPr txBox="1"/>
          <p:nvPr/>
        </p:nvSpPr>
        <p:spPr>
          <a:xfrm>
            <a:off x="855801" y="5351860"/>
            <a:ext cx="6383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1D1"/>
                </a:solidFill>
              </a:rPr>
              <a:t>Experimental </a:t>
            </a:r>
            <a:r>
              <a:rPr lang="en-US" sz="2000" dirty="0" err="1">
                <a:solidFill>
                  <a:srgbClr val="FFD1D1"/>
                </a:solidFill>
              </a:rPr>
              <a:t>pKi</a:t>
            </a:r>
            <a:r>
              <a:rPr lang="en-US" sz="2000" dirty="0">
                <a:solidFill>
                  <a:srgbClr val="FFD1D1"/>
                </a:solidFill>
              </a:rPr>
              <a:t>: 6.10</a:t>
            </a:r>
          </a:p>
          <a:p>
            <a:r>
              <a:rPr lang="en-US" sz="2000" dirty="0">
                <a:solidFill>
                  <a:srgbClr val="CCFFCC"/>
                </a:solidFill>
              </a:rPr>
              <a:t>3D/SI/Net </a:t>
            </a:r>
            <a:r>
              <a:rPr lang="en-US" sz="2000" dirty="0" err="1">
                <a:solidFill>
                  <a:srgbClr val="CCFFCC"/>
                </a:solidFill>
              </a:rPr>
              <a:t>pKi</a:t>
            </a:r>
            <a:r>
              <a:rPr lang="en-US" sz="2000" dirty="0">
                <a:solidFill>
                  <a:srgbClr val="CCFFCC"/>
                </a:solidFill>
              </a:rPr>
              <a:t>: 6.48, RMSD = 2.42 Å</a:t>
            </a:r>
          </a:p>
          <a:p>
            <a:r>
              <a:rPr lang="en-US" sz="2000" dirty="0">
                <a:solidFill>
                  <a:srgbClr val="CCFFCC"/>
                </a:solidFill>
              </a:rPr>
              <a:t>3D/MI/Bag-AttentionNet </a:t>
            </a:r>
            <a:r>
              <a:rPr lang="en-US" sz="2000" dirty="0" err="1">
                <a:solidFill>
                  <a:srgbClr val="CCFFCC"/>
                </a:solidFill>
              </a:rPr>
              <a:t>pKi</a:t>
            </a:r>
            <a:r>
              <a:rPr lang="en-US" sz="2000" dirty="0">
                <a:solidFill>
                  <a:srgbClr val="CCFFCC"/>
                </a:solidFill>
              </a:rPr>
              <a:t>: 6.31, RMSD = 1.70 Å</a:t>
            </a:r>
          </a:p>
          <a:p>
            <a:endParaRPr lang="ru-RU" sz="2000" dirty="0">
              <a:solidFill>
                <a:srgbClr val="CCFF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1A6B7E-284C-49DF-B924-FC0A031F1F72}"/>
              </a:ext>
            </a:extLst>
          </p:cNvPr>
          <p:cNvSpPr txBox="1"/>
          <p:nvPr/>
        </p:nvSpPr>
        <p:spPr>
          <a:xfrm>
            <a:off x="6752148" y="5402466"/>
            <a:ext cx="5719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1D1"/>
                </a:solidFill>
              </a:rPr>
              <a:t>Experimental </a:t>
            </a:r>
            <a:r>
              <a:rPr lang="en-US" sz="2000" dirty="0" err="1">
                <a:solidFill>
                  <a:srgbClr val="FFD1D1"/>
                </a:solidFill>
              </a:rPr>
              <a:t>pKi</a:t>
            </a:r>
            <a:r>
              <a:rPr lang="en-US" sz="2000" dirty="0">
                <a:solidFill>
                  <a:srgbClr val="FFD1D1"/>
                </a:solidFill>
              </a:rPr>
              <a:t>: 7.42</a:t>
            </a:r>
          </a:p>
          <a:p>
            <a:r>
              <a:rPr lang="en-US" sz="2000" dirty="0">
                <a:solidFill>
                  <a:srgbClr val="CCFFCC"/>
                </a:solidFill>
              </a:rPr>
              <a:t>3D/SI/Net </a:t>
            </a:r>
            <a:r>
              <a:rPr lang="en-US" sz="2000" dirty="0" err="1">
                <a:solidFill>
                  <a:srgbClr val="CCFFCC"/>
                </a:solidFill>
              </a:rPr>
              <a:t>pKi</a:t>
            </a:r>
            <a:r>
              <a:rPr lang="en-US" sz="2000" dirty="0">
                <a:solidFill>
                  <a:srgbClr val="CCFFCC"/>
                </a:solidFill>
              </a:rPr>
              <a:t>: 7.86, RMSD = 2.78Å</a:t>
            </a:r>
          </a:p>
          <a:p>
            <a:r>
              <a:rPr lang="en-US" sz="2000" dirty="0">
                <a:solidFill>
                  <a:srgbClr val="CCFFCC"/>
                </a:solidFill>
              </a:rPr>
              <a:t>3D/MI/Bag-AttentionNet </a:t>
            </a:r>
            <a:r>
              <a:rPr lang="en-US" sz="2000" dirty="0" err="1">
                <a:solidFill>
                  <a:srgbClr val="CCFFCC"/>
                </a:solidFill>
              </a:rPr>
              <a:t>pKi</a:t>
            </a:r>
            <a:r>
              <a:rPr lang="en-US" sz="2000" dirty="0">
                <a:solidFill>
                  <a:srgbClr val="CCFFCC"/>
                </a:solidFill>
              </a:rPr>
              <a:t>: 7.41, RMSD = 1.55 Å</a:t>
            </a:r>
          </a:p>
          <a:p>
            <a:endParaRPr lang="ru-RU" sz="2000" dirty="0">
              <a:solidFill>
                <a:srgbClr val="CCFFC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559BC-B2F3-4BCC-919D-2A1795E07136}"/>
              </a:ext>
            </a:extLst>
          </p:cNvPr>
          <p:cNvSpPr txBox="1"/>
          <p:nvPr/>
        </p:nvSpPr>
        <p:spPr>
          <a:xfrm>
            <a:off x="3490287" y="2658896"/>
            <a:ext cx="234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FFCC"/>
                </a:solidFill>
              </a:rPr>
              <a:t>Training set</a:t>
            </a:r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16" name="Заголовок 24">
            <a:extLst>
              <a:ext uri="{FF2B5EF4-FFF2-40B4-BE49-F238E27FC236}">
                <a16:creationId xmlns:a16="http://schemas.microsoft.com/office/drawing/2014/main" id="{97FBD880-449E-4C25-BC0B-8DE2F103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7" y="182701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Example</a:t>
            </a:r>
            <a:endParaRPr lang="ru-RU" b="1" dirty="0">
              <a:solidFill>
                <a:srgbClr val="FFD1D1"/>
              </a:solidFill>
            </a:endParaRPr>
          </a:p>
        </p:txBody>
      </p:sp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9A5F7ED4-643D-412D-81FC-108F2217BD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1"/>
          <a:stretch/>
        </p:blipFill>
        <p:spPr>
          <a:xfrm>
            <a:off x="2382370" y="3082299"/>
            <a:ext cx="7725222" cy="1974630"/>
          </a:xfrm>
          <a:prstGeom prst="rect">
            <a:avLst/>
          </a:prstGeom>
          <a:solidFill>
            <a:schemeClr val="bg1"/>
          </a:solidFill>
          <a:ln w="53975">
            <a:solidFill>
              <a:srgbClr val="CCFFCC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F09149-C9FF-40AC-B2DE-DBA4B502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676BC-B42C-44DD-9794-5FBB8581E7D5}"/>
              </a:ext>
            </a:extLst>
          </p:cNvPr>
          <p:cNvSpPr txBox="1"/>
          <p:nvPr/>
        </p:nvSpPr>
        <p:spPr>
          <a:xfrm>
            <a:off x="748517" y="881264"/>
            <a:ext cx="1061375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dirty="0">
                <a:solidFill>
                  <a:srgbClr val="FFD1D1"/>
                </a:solidFill>
              </a:rPr>
              <a:t>Multi-instance models outperform both single-instance 3D models and traditional QSAR models built on 2D descriptors in many cases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400" dirty="0">
                <a:solidFill>
                  <a:srgbClr val="FFD1D1"/>
                </a:solidFill>
              </a:rPr>
              <a:t>Multi-instance models is good alternative to 2D modeling if the latter fails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dirty="0">
                <a:solidFill>
                  <a:srgbClr val="FFD1D1"/>
                </a:solidFill>
              </a:rPr>
              <a:t>Multi-instance neural network with an attention mechanism can correctly identify a “bioactive” conformation close to the experimental structure of a ligand retrieved from PDB. </a:t>
            </a:r>
            <a:endParaRPr lang="ru-RU" sz="2400" dirty="0">
              <a:solidFill>
                <a:srgbClr val="FFD1D1"/>
              </a:solidFill>
            </a:endParaRPr>
          </a:p>
        </p:txBody>
      </p:sp>
      <p:sp>
        <p:nvSpPr>
          <p:cNvPr id="6" name="Заголовок 24">
            <a:extLst>
              <a:ext uri="{FF2B5EF4-FFF2-40B4-BE49-F238E27FC236}">
                <a16:creationId xmlns:a16="http://schemas.microsoft.com/office/drawing/2014/main" id="{1AA470EA-4C29-474C-9612-17248EF0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68" y="484784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Conclusions</a:t>
            </a:r>
            <a:endParaRPr lang="ru-RU" b="1" dirty="0">
              <a:solidFill>
                <a:srgbClr val="FFD1D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1F89A-3268-4DC3-A50B-5432AF834E61}"/>
              </a:ext>
            </a:extLst>
          </p:cNvPr>
          <p:cNvSpPr txBox="1"/>
          <p:nvPr/>
        </p:nvSpPr>
        <p:spPr>
          <a:xfrm>
            <a:off x="1575242" y="4240325"/>
            <a:ext cx="8068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7D56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 algorithms and data sets are freely available at</a:t>
            </a:r>
          </a:p>
          <a:p>
            <a:pPr algn="ctr"/>
            <a:r>
              <a:rPr lang="en-US" sz="2400" b="1" u="sng" dirty="0">
                <a:solidFill>
                  <a:srgbClr val="CCFF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https://github.com/cimm-kzn/3D-MIL-QSAR</a:t>
            </a:r>
            <a:endParaRPr lang="ru-RU" sz="2400" b="1" u="sng" dirty="0">
              <a:solidFill>
                <a:srgbClr val="CCFF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354FE-5315-416E-9FD5-F56479632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410997"/>
            <a:ext cx="1610802" cy="1610802"/>
          </a:xfrm>
          <a:prstGeom prst="rect">
            <a:avLst/>
          </a:prstGeom>
        </p:spPr>
      </p:pic>
      <p:sp>
        <p:nvSpPr>
          <p:cNvPr id="7" name="Obdélník 5">
            <a:extLst>
              <a:ext uri="{FF2B5EF4-FFF2-40B4-BE49-F238E27FC236}">
                <a16:creationId xmlns:a16="http://schemas.microsoft.com/office/drawing/2014/main" id="{46FCB3D2-3912-406B-9A52-766CD54A0EBA}"/>
              </a:ext>
            </a:extLst>
          </p:cNvPr>
          <p:cNvSpPr/>
          <p:nvPr/>
        </p:nvSpPr>
        <p:spPr>
          <a:xfrm>
            <a:off x="26670" y="57150"/>
            <a:ext cx="12138660" cy="6800850"/>
          </a:xfrm>
          <a:prstGeom prst="rect">
            <a:avLst/>
          </a:prstGeom>
          <a:noFill/>
          <a:ln w="114300">
            <a:solidFill>
              <a:srgbClr val="ECF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8AF5A7-A49E-4B22-85ED-F9C00C2E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D5E74-000F-43DD-A927-86959D7FCFBA}"/>
              </a:ext>
            </a:extLst>
          </p:cNvPr>
          <p:cNvSpPr txBox="1"/>
          <p:nvPr/>
        </p:nvSpPr>
        <p:spPr>
          <a:xfrm>
            <a:off x="297693" y="5683084"/>
            <a:ext cx="6126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7D561"/>
                </a:solidFill>
              </a:rPr>
              <a:t>ZANKOV, D., </a:t>
            </a:r>
            <a:r>
              <a:rPr lang="en-US" dirty="0">
                <a:solidFill>
                  <a:srgbClr val="C7D561"/>
                </a:solidFill>
                <a:hlinkClick r:id="rId3" tooltip="M. MATVEIE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 MATVEIEVA</a:t>
            </a:r>
            <a:r>
              <a:rPr lang="en-US" dirty="0">
                <a:solidFill>
                  <a:srgbClr val="C7D561"/>
                </a:solidFill>
              </a:rPr>
              <a:t>, </a:t>
            </a:r>
            <a:r>
              <a:rPr lang="en-US" dirty="0">
                <a:solidFill>
                  <a:srgbClr val="C7D561"/>
                </a:solidFill>
                <a:hlinkClick r:id="rId4" tooltip="A. NIKONEN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 NIKONENKO</a:t>
            </a:r>
            <a:r>
              <a:rPr lang="en-US" dirty="0">
                <a:solidFill>
                  <a:srgbClr val="C7D561"/>
                </a:solidFill>
              </a:rPr>
              <a:t>, R. NUGMANOV, I. BASKIN, A. VARNEK, </a:t>
            </a:r>
            <a:r>
              <a:rPr lang="en-US" dirty="0">
                <a:solidFill>
                  <a:srgbClr val="C7D561"/>
                </a:solidFill>
                <a:hlinkClick r:id="rId5" tooltip="P. POLISHCH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 POLISHCHUK</a:t>
            </a:r>
            <a:r>
              <a:rPr lang="en-US" dirty="0">
                <a:solidFill>
                  <a:srgbClr val="C7D561"/>
                </a:solidFill>
              </a:rPr>
              <a:t> a T. MADZHIDOV. Journal of Chemical Information and Modeling. 2021</a:t>
            </a:r>
          </a:p>
        </p:txBody>
      </p:sp>
    </p:spTree>
    <p:extLst>
      <p:ext uri="{BB962C8B-B14F-4D97-AF65-F5344CB8AC3E}">
        <p14:creationId xmlns:p14="http://schemas.microsoft.com/office/powerpoint/2010/main" val="191748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C90D4A0-7273-44D7-9082-F0CF9ACE3920}"/>
              </a:ext>
            </a:extLst>
          </p:cNvPr>
          <p:cNvSpPr/>
          <p:nvPr/>
        </p:nvSpPr>
        <p:spPr>
          <a:xfrm>
            <a:off x="2840084" y="4746456"/>
            <a:ext cx="1755897" cy="1415716"/>
          </a:xfrm>
          <a:prstGeom prst="roundRect">
            <a:avLst>
              <a:gd name="adj" fmla="val 7509"/>
            </a:avLst>
          </a:prstGeom>
          <a:solidFill>
            <a:schemeClr val="bg1"/>
          </a:solidFill>
          <a:ln w="76200">
            <a:solidFill>
              <a:srgbClr val="C7D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Группа 26">
            <a:extLst>
              <a:ext uri="{FF2B5EF4-FFF2-40B4-BE49-F238E27FC236}">
                <a16:creationId xmlns:a16="http://schemas.microsoft.com/office/drawing/2014/main" id="{076EC311-C1CA-469F-AE6F-4F5E83C99C7A}"/>
              </a:ext>
            </a:extLst>
          </p:cNvPr>
          <p:cNvGrpSpPr/>
          <p:nvPr/>
        </p:nvGrpSpPr>
        <p:grpSpPr>
          <a:xfrm>
            <a:off x="4882191" y="1704320"/>
            <a:ext cx="1830608" cy="1893347"/>
            <a:chOff x="2572481" y="2193068"/>
            <a:chExt cx="1830608" cy="1893347"/>
          </a:xfrm>
        </p:grpSpPr>
        <p:pic>
          <p:nvPicPr>
            <p:cNvPr id="5" name="Рисунок 28">
              <a:extLst>
                <a:ext uri="{FF2B5EF4-FFF2-40B4-BE49-F238E27FC236}">
                  <a16:creationId xmlns:a16="http://schemas.microsoft.com/office/drawing/2014/main" id="{18BDD107-259C-45F3-951F-B1C7D2FCD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2" r="50102" b="36937"/>
            <a:stretch/>
          </p:blipFill>
          <p:spPr>
            <a:xfrm>
              <a:off x="2572481" y="2224087"/>
              <a:ext cx="1789969" cy="1790700"/>
            </a:xfrm>
            <a:prstGeom prst="ellipse">
              <a:avLst/>
            </a:prstGeom>
            <a:ln>
              <a:solidFill>
                <a:srgbClr val="B2D75F"/>
              </a:solidFill>
            </a:ln>
          </p:spPr>
        </p:pic>
        <p:sp>
          <p:nvSpPr>
            <p:cNvPr id="6" name="Прямоугольник 29">
              <a:extLst>
                <a:ext uri="{FF2B5EF4-FFF2-40B4-BE49-F238E27FC236}">
                  <a16:creationId xmlns:a16="http://schemas.microsoft.com/office/drawing/2014/main" id="{EB29228C-ADE5-4B28-89FC-44E4209DFAAE}"/>
                </a:ext>
              </a:extLst>
            </p:cNvPr>
            <p:cNvSpPr/>
            <p:nvPr/>
          </p:nvSpPr>
          <p:spPr>
            <a:xfrm>
              <a:off x="3449685" y="2193068"/>
              <a:ext cx="45719" cy="727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2D7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30">
              <a:extLst>
                <a:ext uri="{FF2B5EF4-FFF2-40B4-BE49-F238E27FC236}">
                  <a16:creationId xmlns:a16="http://schemas.microsoft.com/office/drawing/2014/main" id="{8BA7C7A6-F277-4570-8140-68C219F8C875}"/>
                </a:ext>
              </a:extLst>
            </p:cNvPr>
            <p:cNvSpPr/>
            <p:nvPr/>
          </p:nvSpPr>
          <p:spPr>
            <a:xfrm rot="2716422">
              <a:off x="4122785" y="2495328"/>
              <a:ext cx="45719" cy="727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2D7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31">
              <a:extLst>
                <a:ext uri="{FF2B5EF4-FFF2-40B4-BE49-F238E27FC236}">
                  <a16:creationId xmlns:a16="http://schemas.microsoft.com/office/drawing/2014/main" id="{6382505F-387D-4B12-99ED-7397D1CDFFD7}"/>
                </a:ext>
              </a:extLst>
            </p:cNvPr>
            <p:cNvSpPr/>
            <p:nvPr/>
          </p:nvSpPr>
          <p:spPr>
            <a:xfrm>
              <a:off x="4357370" y="3093816"/>
              <a:ext cx="45719" cy="727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2D7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32">
              <a:extLst>
                <a:ext uri="{FF2B5EF4-FFF2-40B4-BE49-F238E27FC236}">
                  <a16:creationId xmlns:a16="http://schemas.microsoft.com/office/drawing/2014/main" id="{9F5E7D39-ACF5-43CD-B4A0-71D9E9C4EE9B}"/>
                </a:ext>
              </a:extLst>
            </p:cNvPr>
            <p:cNvSpPr/>
            <p:nvPr/>
          </p:nvSpPr>
          <p:spPr>
            <a:xfrm>
              <a:off x="3447145" y="4013708"/>
              <a:ext cx="45719" cy="727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2D7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46">
            <a:extLst>
              <a:ext uri="{FF2B5EF4-FFF2-40B4-BE49-F238E27FC236}">
                <a16:creationId xmlns:a16="http://schemas.microsoft.com/office/drawing/2014/main" id="{F5848E6C-FB90-4EA3-A38E-5F616D7423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72000" r="46663"/>
          <a:stretch/>
        </p:blipFill>
        <p:spPr>
          <a:xfrm>
            <a:off x="8490821" y="4808089"/>
            <a:ext cx="1336479" cy="1372903"/>
          </a:xfrm>
          <a:prstGeom prst="rect">
            <a:avLst/>
          </a:prstGeom>
        </p:spPr>
      </p:pic>
      <p:grpSp>
        <p:nvGrpSpPr>
          <p:cNvPr id="17" name="Группа 8">
            <a:extLst>
              <a:ext uri="{FF2B5EF4-FFF2-40B4-BE49-F238E27FC236}">
                <a16:creationId xmlns:a16="http://schemas.microsoft.com/office/drawing/2014/main" id="{4E01BEFC-BF43-47E5-A23B-33B07C9967C5}"/>
              </a:ext>
            </a:extLst>
          </p:cNvPr>
          <p:cNvGrpSpPr/>
          <p:nvPr/>
        </p:nvGrpSpPr>
        <p:grpSpPr>
          <a:xfrm>
            <a:off x="5024356" y="4790298"/>
            <a:ext cx="1288423" cy="1371874"/>
            <a:chOff x="4046498" y="3184510"/>
            <a:chExt cx="1288423" cy="1371874"/>
          </a:xfrm>
        </p:grpSpPr>
        <p:pic>
          <p:nvPicPr>
            <p:cNvPr id="18" name="Рисунок 44">
              <a:extLst>
                <a:ext uri="{FF2B5EF4-FFF2-40B4-BE49-F238E27FC236}">
                  <a16:creationId xmlns:a16="http://schemas.microsoft.com/office/drawing/2014/main" id="{4E2888DD-88D7-4114-98E8-29DC2EF75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73" t="43126" b="30405"/>
            <a:stretch/>
          </p:blipFill>
          <p:spPr>
            <a:xfrm>
              <a:off x="4046498" y="3184510"/>
              <a:ext cx="1263677" cy="1371874"/>
            </a:xfrm>
            <a:prstGeom prst="rect">
              <a:avLst/>
            </a:prstGeom>
          </p:spPr>
        </p:pic>
        <p:sp>
          <p:nvSpPr>
            <p:cNvPr id="19" name="Прямоугольник 7">
              <a:extLst>
                <a:ext uri="{FF2B5EF4-FFF2-40B4-BE49-F238E27FC236}">
                  <a16:creationId xmlns:a16="http://schemas.microsoft.com/office/drawing/2014/main" id="{A98AF2D4-B30B-4B9E-A155-F4011F2D895D}"/>
                </a:ext>
              </a:extLst>
            </p:cNvPr>
            <p:cNvSpPr/>
            <p:nvPr/>
          </p:nvSpPr>
          <p:spPr>
            <a:xfrm>
              <a:off x="4902200" y="3184510"/>
              <a:ext cx="43272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D1D1"/>
                </a:solidFill>
              </a:endParaRPr>
            </a:p>
          </p:txBody>
        </p:sp>
      </p:grpSp>
      <p:grpSp>
        <p:nvGrpSpPr>
          <p:cNvPr id="20" name="Группа 10">
            <a:extLst>
              <a:ext uri="{FF2B5EF4-FFF2-40B4-BE49-F238E27FC236}">
                <a16:creationId xmlns:a16="http://schemas.microsoft.com/office/drawing/2014/main" id="{66315BFC-8E5D-49D9-A20E-F96EC652D211}"/>
              </a:ext>
            </a:extLst>
          </p:cNvPr>
          <p:cNvGrpSpPr/>
          <p:nvPr/>
        </p:nvGrpSpPr>
        <p:grpSpPr>
          <a:xfrm>
            <a:off x="6809460" y="4771478"/>
            <a:ext cx="1263677" cy="1409514"/>
            <a:chOff x="5668590" y="3129502"/>
            <a:chExt cx="1263677" cy="1409514"/>
          </a:xfrm>
        </p:grpSpPr>
        <p:pic>
          <p:nvPicPr>
            <p:cNvPr id="21" name="Рисунок 45">
              <a:extLst>
                <a:ext uri="{FF2B5EF4-FFF2-40B4-BE49-F238E27FC236}">
                  <a16:creationId xmlns:a16="http://schemas.microsoft.com/office/drawing/2014/main" id="{7354082F-9228-4D3D-8D44-E559B115C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4" t="72070" r="10669" b="734"/>
            <a:stretch/>
          </p:blipFill>
          <p:spPr>
            <a:xfrm>
              <a:off x="5668590" y="3129502"/>
              <a:ext cx="1263677" cy="1409514"/>
            </a:xfrm>
            <a:prstGeom prst="rect">
              <a:avLst/>
            </a:prstGeom>
          </p:spPr>
        </p:pic>
        <p:sp>
          <p:nvSpPr>
            <p:cNvPr id="22" name="Прямоугольник 9">
              <a:extLst>
                <a:ext uri="{FF2B5EF4-FFF2-40B4-BE49-F238E27FC236}">
                  <a16:creationId xmlns:a16="http://schemas.microsoft.com/office/drawing/2014/main" id="{9E9BBFC6-A6B7-4E10-A128-7DDAAA4E12BC}"/>
                </a:ext>
              </a:extLst>
            </p:cNvPr>
            <p:cNvSpPr/>
            <p:nvPr/>
          </p:nvSpPr>
          <p:spPr>
            <a:xfrm>
              <a:off x="6420874" y="3166113"/>
              <a:ext cx="358993" cy="355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48">
            <a:extLst>
              <a:ext uri="{FF2B5EF4-FFF2-40B4-BE49-F238E27FC236}">
                <a16:creationId xmlns:a16="http://schemas.microsoft.com/office/drawing/2014/main" id="{93266E03-0113-4A24-A224-D82DBE2F6BAA}"/>
              </a:ext>
            </a:extLst>
          </p:cNvPr>
          <p:cNvSpPr txBox="1"/>
          <p:nvPr/>
        </p:nvSpPr>
        <p:spPr>
          <a:xfrm>
            <a:off x="3604358" y="4207006"/>
            <a:ext cx="59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D1D1"/>
                </a:solidFill>
              </a:rPr>
              <a:t>1D</a:t>
            </a:r>
            <a:endParaRPr lang="ru-RU" sz="2800" b="1" dirty="0">
              <a:solidFill>
                <a:srgbClr val="FFD1D1"/>
              </a:solidFill>
            </a:endParaRP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B912265E-BA7A-4956-8762-4CAFA9F7AB3C}"/>
              </a:ext>
            </a:extLst>
          </p:cNvPr>
          <p:cNvSpPr txBox="1"/>
          <p:nvPr/>
        </p:nvSpPr>
        <p:spPr>
          <a:xfrm>
            <a:off x="5290900" y="4207006"/>
            <a:ext cx="59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D1D1"/>
                </a:solidFill>
              </a:rPr>
              <a:t>2D</a:t>
            </a:r>
            <a:endParaRPr lang="ru-RU" sz="2800" b="1" dirty="0">
              <a:solidFill>
                <a:srgbClr val="FFD1D1"/>
              </a:solidFill>
            </a:endParaRPr>
          </a:p>
        </p:txBody>
      </p:sp>
      <p:sp>
        <p:nvSpPr>
          <p:cNvPr id="26" name="TextBox 50">
            <a:extLst>
              <a:ext uri="{FF2B5EF4-FFF2-40B4-BE49-F238E27FC236}">
                <a16:creationId xmlns:a16="http://schemas.microsoft.com/office/drawing/2014/main" id="{813D38CA-CB9B-4D20-A5F3-D98C16660AEC}"/>
              </a:ext>
            </a:extLst>
          </p:cNvPr>
          <p:cNvSpPr txBox="1"/>
          <p:nvPr/>
        </p:nvSpPr>
        <p:spPr>
          <a:xfrm>
            <a:off x="6943574" y="4207006"/>
            <a:ext cx="59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D1D1"/>
                </a:solidFill>
              </a:rPr>
              <a:t>3D</a:t>
            </a:r>
            <a:endParaRPr lang="ru-RU" sz="2800" b="1" dirty="0">
              <a:solidFill>
                <a:srgbClr val="FFD1D1"/>
              </a:solidFill>
            </a:endParaRPr>
          </a:p>
        </p:txBody>
      </p:sp>
      <p:sp>
        <p:nvSpPr>
          <p:cNvPr id="27" name="TextBox 51">
            <a:extLst>
              <a:ext uri="{FF2B5EF4-FFF2-40B4-BE49-F238E27FC236}">
                <a16:creationId xmlns:a16="http://schemas.microsoft.com/office/drawing/2014/main" id="{ADBA5601-6610-4680-A862-8AA4A6BDFB1F}"/>
              </a:ext>
            </a:extLst>
          </p:cNvPr>
          <p:cNvSpPr txBox="1"/>
          <p:nvPr/>
        </p:nvSpPr>
        <p:spPr>
          <a:xfrm>
            <a:off x="8689384" y="4207006"/>
            <a:ext cx="59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D1D1"/>
                </a:solidFill>
              </a:rPr>
              <a:t>4D</a:t>
            </a:r>
            <a:endParaRPr lang="ru-RU" sz="2800" b="1" dirty="0">
              <a:solidFill>
                <a:srgbClr val="FFD1D1"/>
              </a:solidFill>
            </a:endParaRPr>
          </a:p>
        </p:txBody>
      </p:sp>
      <p:cxnSp>
        <p:nvCxnSpPr>
          <p:cNvPr id="29" name="Прямая со стрелкой 55">
            <a:extLst>
              <a:ext uri="{FF2B5EF4-FFF2-40B4-BE49-F238E27FC236}">
                <a16:creationId xmlns:a16="http://schemas.microsoft.com/office/drawing/2014/main" id="{E075500C-A8F1-46D2-85E4-954BFEB6C6EF}"/>
              </a:ext>
            </a:extLst>
          </p:cNvPr>
          <p:cNvCxnSpPr>
            <a:cxnSpLocks/>
          </p:cNvCxnSpPr>
          <p:nvPr/>
        </p:nvCxnSpPr>
        <p:spPr>
          <a:xfrm flipH="1">
            <a:off x="4110063" y="3588327"/>
            <a:ext cx="1018036" cy="567878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58">
            <a:extLst>
              <a:ext uri="{FF2B5EF4-FFF2-40B4-BE49-F238E27FC236}">
                <a16:creationId xmlns:a16="http://schemas.microsoft.com/office/drawing/2014/main" id="{FC29F510-BC2F-4E53-937C-B0AB4AC69F23}"/>
              </a:ext>
            </a:extLst>
          </p:cNvPr>
          <p:cNvCxnSpPr>
            <a:cxnSpLocks/>
          </p:cNvCxnSpPr>
          <p:nvPr/>
        </p:nvCxnSpPr>
        <p:spPr>
          <a:xfrm flipH="1">
            <a:off x="5551419" y="3705747"/>
            <a:ext cx="133370" cy="422348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61">
            <a:extLst>
              <a:ext uri="{FF2B5EF4-FFF2-40B4-BE49-F238E27FC236}">
                <a16:creationId xmlns:a16="http://schemas.microsoft.com/office/drawing/2014/main" id="{D6A1B427-2185-4C9B-B105-6B5C7BD2FDF4}"/>
              </a:ext>
            </a:extLst>
          </p:cNvPr>
          <p:cNvCxnSpPr>
            <a:cxnSpLocks/>
          </p:cNvCxnSpPr>
          <p:nvPr/>
        </p:nvCxnSpPr>
        <p:spPr>
          <a:xfrm>
            <a:off x="6416522" y="3500578"/>
            <a:ext cx="679831" cy="655627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65">
            <a:extLst>
              <a:ext uri="{FF2B5EF4-FFF2-40B4-BE49-F238E27FC236}">
                <a16:creationId xmlns:a16="http://schemas.microsoft.com/office/drawing/2014/main" id="{CC0E5CE6-AC71-4243-A92D-857DBB49F3C5}"/>
              </a:ext>
            </a:extLst>
          </p:cNvPr>
          <p:cNvCxnSpPr>
            <a:cxnSpLocks/>
          </p:cNvCxnSpPr>
          <p:nvPr/>
        </p:nvCxnSpPr>
        <p:spPr>
          <a:xfrm>
            <a:off x="6653688" y="3186113"/>
            <a:ext cx="2208455" cy="1006703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Заголовок 24">
            <a:extLst>
              <a:ext uri="{FF2B5EF4-FFF2-40B4-BE49-F238E27FC236}">
                <a16:creationId xmlns:a16="http://schemas.microsoft.com/office/drawing/2014/main" id="{387FE6A9-6B3E-46A3-970B-47F4AF73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58" y="405582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Molecule Representations</a:t>
            </a:r>
            <a:endParaRPr lang="ru-RU" b="1" dirty="0">
              <a:solidFill>
                <a:srgbClr val="FFD1D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824481" y="4945028"/>
            <a:ext cx="179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baseline="-25000" dirty="0"/>
              <a:t>13</a:t>
            </a:r>
            <a:r>
              <a:rPr lang="en-US" sz="3600" dirty="0"/>
              <a:t>O</a:t>
            </a:r>
            <a:r>
              <a:rPr lang="en-US" sz="3600" baseline="-25000" dirty="0"/>
              <a:t>2</a:t>
            </a:r>
            <a:r>
              <a:rPr lang="en-US" sz="3600" dirty="0"/>
              <a:t>H</a:t>
            </a:r>
            <a:r>
              <a:rPr lang="en-US" sz="3600" baseline="-25000" dirty="0"/>
              <a:t>18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57C29D-D841-424B-8E4D-8B9F96F682FB}"/>
              </a:ext>
            </a:extLst>
          </p:cNvPr>
          <p:cNvSpPr/>
          <p:nvPr/>
        </p:nvSpPr>
        <p:spPr>
          <a:xfrm>
            <a:off x="4882191" y="1753497"/>
            <a:ext cx="1800042" cy="1690391"/>
          </a:xfrm>
          <a:prstGeom prst="ellipse">
            <a:avLst/>
          </a:prstGeom>
          <a:noFill/>
          <a:ln w="76200">
            <a:solidFill>
              <a:srgbClr val="B2D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723D81-589A-41D1-B117-3ED9DA556502}"/>
              </a:ext>
            </a:extLst>
          </p:cNvPr>
          <p:cNvSpPr/>
          <p:nvPr/>
        </p:nvSpPr>
        <p:spPr>
          <a:xfrm>
            <a:off x="4980153" y="4737434"/>
            <a:ext cx="1352082" cy="1425984"/>
          </a:xfrm>
          <a:prstGeom prst="roundRect">
            <a:avLst>
              <a:gd name="adj" fmla="val 7509"/>
            </a:avLst>
          </a:prstGeom>
          <a:noFill/>
          <a:ln w="76200">
            <a:solidFill>
              <a:srgbClr val="C7D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2E1E144-D4AB-4F58-AFC1-2550F5A3B0E3}"/>
              </a:ext>
            </a:extLst>
          </p:cNvPr>
          <p:cNvSpPr/>
          <p:nvPr/>
        </p:nvSpPr>
        <p:spPr>
          <a:xfrm>
            <a:off x="6765257" y="4763243"/>
            <a:ext cx="1352082" cy="1425984"/>
          </a:xfrm>
          <a:prstGeom prst="roundRect">
            <a:avLst>
              <a:gd name="adj" fmla="val 7509"/>
            </a:avLst>
          </a:prstGeom>
          <a:noFill/>
          <a:ln w="76200">
            <a:solidFill>
              <a:srgbClr val="C7D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6531378-9666-4860-A604-5D4E9294876A}"/>
              </a:ext>
            </a:extLst>
          </p:cNvPr>
          <p:cNvSpPr/>
          <p:nvPr/>
        </p:nvSpPr>
        <p:spPr>
          <a:xfrm>
            <a:off x="8490821" y="4756001"/>
            <a:ext cx="1352082" cy="1425984"/>
          </a:xfrm>
          <a:prstGeom prst="roundRect">
            <a:avLst>
              <a:gd name="adj" fmla="val 7509"/>
            </a:avLst>
          </a:prstGeom>
          <a:noFill/>
          <a:ln w="76200">
            <a:solidFill>
              <a:srgbClr val="C7D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9B0848-7879-4690-A5C2-D65FC8FF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34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Нугманов Рамиль Ирекович">
            <a:extLst>
              <a:ext uri="{FF2B5EF4-FFF2-40B4-BE49-F238E27FC236}">
                <a16:creationId xmlns:a16="http://schemas.microsoft.com/office/drawing/2014/main" id="{6D311E8D-DC30-4ECD-B1E3-2A55BD80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50" y="2349138"/>
            <a:ext cx="1164773" cy="1535496"/>
          </a:xfrm>
          <a:prstGeom prst="rect">
            <a:avLst/>
          </a:prstGeom>
          <a:noFill/>
          <a:ln w="79375">
            <a:solidFill>
              <a:srgbClr val="CC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lexandre VARNEK | Professor (Full) | PhD, HDR | University of Strasbourg,  Strasbourg | UNISTRA | Faculté de chimie">
            <a:extLst>
              <a:ext uri="{FF2B5EF4-FFF2-40B4-BE49-F238E27FC236}">
                <a16:creationId xmlns:a16="http://schemas.microsoft.com/office/drawing/2014/main" id="{A6939A4E-8474-4580-ADBD-B61C63B34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r="16871"/>
          <a:stretch/>
        </p:blipFill>
        <p:spPr bwMode="auto">
          <a:xfrm>
            <a:off x="3333367" y="2349138"/>
            <a:ext cx="1054485" cy="150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Игорь Баскин - д.ф.-м.н. - SciPeople">
            <a:extLst>
              <a:ext uri="{FF2B5EF4-FFF2-40B4-BE49-F238E27FC236}">
                <a16:creationId xmlns:a16="http://schemas.microsoft.com/office/drawing/2014/main" id="{3B96AE44-7BF2-4DA6-8282-3F26C1D0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709" y="2301410"/>
            <a:ext cx="1164772" cy="1553030"/>
          </a:xfrm>
          <a:prstGeom prst="rect">
            <a:avLst/>
          </a:prstGeom>
          <a:noFill/>
          <a:ln w="88900">
            <a:solidFill>
              <a:srgbClr val="CC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lexandre VARNEK | Professor (Full) | PhD, HDR | University of Strasbourg,  Strasbourg | UNISTRA | Faculté de chimie">
            <a:extLst>
              <a:ext uri="{FF2B5EF4-FFF2-40B4-BE49-F238E27FC236}">
                <a16:creationId xmlns:a16="http://schemas.microsoft.com/office/drawing/2014/main" id="{3C396692-BFDE-4802-8B74-AAE6EAF81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r="16871"/>
          <a:stretch/>
        </p:blipFill>
        <p:spPr bwMode="auto">
          <a:xfrm>
            <a:off x="3225462" y="2310073"/>
            <a:ext cx="1054485" cy="1505302"/>
          </a:xfrm>
          <a:prstGeom prst="rect">
            <a:avLst/>
          </a:prstGeom>
          <a:noFill/>
          <a:ln w="66675">
            <a:solidFill>
              <a:srgbClr val="CC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CBE807-E290-4DDB-A3FE-8AF393D97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05" y="4764231"/>
            <a:ext cx="1423439" cy="947234"/>
          </a:xfrm>
          <a:prstGeom prst="rect">
            <a:avLst/>
          </a:prstGeom>
          <a:ln w="57150">
            <a:solidFill>
              <a:srgbClr val="CCFFCC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16084C-6711-49FB-8D02-0060A9874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31" y="4525582"/>
            <a:ext cx="1423439" cy="854063"/>
          </a:xfrm>
          <a:prstGeom prst="rect">
            <a:avLst/>
          </a:prstGeom>
          <a:solidFill>
            <a:schemeClr val="bg1"/>
          </a:solidFill>
          <a:ln w="57150">
            <a:solidFill>
              <a:srgbClr val="CCFFCC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AA9AD3-AA6E-4057-8229-485F77BE8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45" y="2327805"/>
            <a:ext cx="1576316" cy="1576316"/>
          </a:xfrm>
          <a:prstGeom prst="rect">
            <a:avLst/>
          </a:prstGeom>
          <a:ln w="76200">
            <a:solidFill>
              <a:srgbClr val="CCFFCC"/>
            </a:solidFill>
          </a:ln>
        </p:spPr>
      </p:pic>
      <p:pic>
        <p:nvPicPr>
          <p:cNvPr id="29" name="Picture 6" descr="Gimadiev Timur — CIMM 2020.01.17 documentation">
            <a:extLst>
              <a:ext uri="{FF2B5EF4-FFF2-40B4-BE49-F238E27FC236}">
                <a16:creationId xmlns:a16="http://schemas.microsoft.com/office/drawing/2014/main" id="{1CA48747-07C4-42DD-94AB-A573ABA0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45" y="4714386"/>
            <a:ext cx="1046923" cy="1046923"/>
          </a:xfrm>
          <a:prstGeom prst="rect">
            <a:avLst/>
          </a:prstGeom>
          <a:noFill/>
          <a:ln w="57150">
            <a:solidFill>
              <a:srgbClr val="CC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24">
            <a:extLst>
              <a:ext uri="{FF2B5EF4-FFF2-40B4-BE49-F238E27FC236}">
                <a16:creationId xmlns:a16="http://schemas.microsoft.com/office/drawing/2014/main" id="{ACEF6DB1-410C-4176-A6ED-179F5E5F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77" y="628846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Acknowledgement</a:t>
            </a:r>
            <a:endParaRPr lang="ru-RU" b="1" dirty="0">
              <a:solidFill>
                <a:srgbClr val="FFD1D1"/>
              </a:solidFill>
            </a:endParaRPr>
          </a:p>
        </p:txBody>
      </p:sp>
      <p:sp>
        <p:nvSpPr>
          <p:cNvPr id="31" name="Obdélník 5">
            <a:extLst>
              <a:ext uri="{FF2B5EF4-FFF2-40B4-BE49-F238E27FC236}">
                <a16:creationId xmlns:a16="http://schemas.microsoft.com/office/drawing/2014/main" id="{62372E51-E743-4FFF-B44A-A4A88147914E}"/>
              </a:ext>
            </a:extLst>
          </p:cNvPr>
          <p:cNvSpPr/>
          <p:nvPr/>
        </p:nvSpPr>
        <p:spPr>
          <a:xfrm>
            <a:off x="26670" y="57150"/>
            <a:ext cx="12138660" cy="6800850"/>
          </a:xfrm>
          <a:prstGeom prst="rect">
            <a:avLst/>
          </a:prstGeom>
          <a:noFill/>
          <a:ln w="114300">
            <a:solidFill>
              <a:srgbClr val="ECF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DC6C14-B424-4263-A3FA-1F979124EDE7}"/>
              </a:ext>
            </a:extLst>
          </p:cNvPr>
          <p:cNvSpPr txBox="1"/>
          <p:nvPr/>
        </p:nvSpPr>
        <p:spPr>
          <a:xfrm>
            <a:off x="1344231" y="3991106"/>
            <a:ext cx="172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Pavel </a:t>
            </a:r>
            <a:r>
              <a:rPr lang="en-US" dirty="0" err="1">
                <a:solidFill>
                  <a:srgbClr val="CCFFCC"/>
                </a:solidFill>
              </a:rPr>
              <a:t>Polishchuk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41166-536E-4AAD-BF05-64D7B5B5F233}"/>
              </a:ext>
            </a:extLst>
          </p:cNvPr>
          <p:cNvSpPr txBox="1"/>
          <p:nvPr/>
        </p:nvSpPr>
        <p:spPr>
          <a:xfrm>
            <a:off x="3225462" y="3879251"/>
            <a:ext cx="112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Alexandre</a:t>
            </a:r>
          </a:p>
          <a:p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 err="1">
                <a:solidFill>
                  <a:srgbClr val="CCFFCC"/>
                </a:solidFill>
              </a:rPr>
              <a:t>Varnek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4C9AAC-E099-4AA0-89B4-73A1828B2ED0}"/>
              </a:ext>
            </a:extLst>
          </p:cNvPr>
          <p:cNvSpPr txBox="1"/>
          <p:nvPr/>
        </p:nvSpPr>
        <p:spPr>
          <a:xfrm>
            <a:off x="4446294" y="4103422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Dmitriy </a:t>
            </a:r>
            <a:r>
              <a:rPr lang="en-US" dirty="0" err="1">
                <a:solidFill>
                  <a:srgbClr val="CCFFCC"/>
                </a:solidFill>
              </a:rPr>
              <a:t>Zankov</a:t>
            </a:r>
            <a:r>
              <a:rPr lang="en-US" dirty="0">
                <a:solidFill>
                  <a:srgbClr val="CCFFCC"/>
                </a:solidFill>
              </a:rPr>
              <a:t> </a:t>
            </a:r>
          </a:p>
        </p:txBody>
      </p:sp>
      <p:pic>
        <p:nvPicPr>
          <p:cNvPr id="37" name="Рисунок 23">
            <a:extLst>
              <a:ext uri="{FF2B5EF4-FFF2-40B4-BE49-F238E27FC236}">
                <a16:creationId xmlns:a16="http://schemas.microsoft.com/office/drawing/2014/main" id="{E503150F-4608-4F00-BD67-B36C2F8470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062" r="12045"/>
          <a:stretch/>
        </p:blipFill>
        <p:spPr>
          <a:xfrm>
            <a:off x="4660377" y="2327805"/>
            <a:ext cx="1164773" cy="1576316"/>
          </a:xfrm>
          <a:prstGeom prst="rect">
            <a:avLst/>
          </a:prstGeom>
          <a:ln w="76200">
            <a:solidFill>
              <a:srgbClr val="CCFFCC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56B13F3-A2ED-4E96-9C9D-0675AA81F8E2}"/>
              </a:ext>
            </a:extLst>
          </p:cNvPr>
          <p:cNvSpPr txBox="1"/>
          <p:nvPr/>
        </p:nvSpPr>
        <p:spPr>
          <a:xfrm>
            <a:off x="6135460" y="4057098"/>
            <a:ext cx="18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Timur </a:t>
            </a:r>
            <a:r>
              <a:rPr lang="en-US" dirty="0" err="1">
                <a:solidFill>
                  <a:srgbClr val="CCFFCC"/>
                </a:solidFill>
              </a:rPr>
              <a:t>Madzhidov</a:t>
            </a:r>
            <a:r>
              <a:rPr lang="en-US" dirty="0">
                <a:solidFill>
                  <a:srgbClr val="CCFFCC"/>
                </a:solidFill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3B7CEB-CCBD-472D-ACBE-FF369DE21E30}"/>
              </a:ext>
            </a:extLst>
          </p:cNvPr>
          <p:cNvSpPr txBox="1"/>
          <p:nvPr/>
        </p:nvSpPr>
        <p:spPr>
          <a:xfrm>
            <a:off x="8226768" y="3989694"/>
            <a:ext cx="132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CFFCC"/>
                </a:solidFill>
              </a:rPr>
              <a:t>Ramil</a:t>
            </a:r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 err="1">
                <a:solidFill>
                  <a:srgbClr val="CCFFCC"/>
                </a:solidFill>
              </a:rPr>
              <a:t>Nugmanov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8EF2CF-69A4-4A4A-976F-A0A0279F453E}"/>
              </a:ext>
            </a:extLst>
          </p:cNvPr>
          <p:cNvSpPr txBox="1"/>
          <p:nvPr/>
        </p:nvSpPr>
        <p:spPr>
          <a:xfrm>
            <a:off x="9790974" y="395073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Igor Baskin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DA45B9-3A79-4FE5-9216-F718F5EC0F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20" y="2186904"/>
            <a:ext cx="1213926" cy="1675284"/>
          </a:xfrm>
          <a:prstGeom prst="rect">
            <a:avLst/>
          </a:prstGeom>
          <a:ln w="69850">
            <a:solidFill>
              <a:srgbClr val="CCFFCC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81DB3-CD08-4CEC-9005-DEEE9F45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1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87779" y="298858"/>
            <a:ext cx="10098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D1D1"/>
                </a:solidFill>
              </a:rPr>
              <a:t>Binding: how to select </a:t>
            </a:r>
            <a:r>
              <a:rPr lang="en-US" sz="4000" b="1" i="1" dirty="0">
                <a:solidFill>
                  <a:srgbClr val="FFD1D1"/>
                </a:solidFill>
              </a:rPr>
              <a:t>bioactive conformation</a:t>
            </a:r>
            <a:r>
              <a:rPr lang="en-US" sz="4000" dirty="0">
                <a:solidFill>
                  <a:srgbClr val="FFD1D1"/>
                </a:solidFill>
              </a:rPr>
              <a:t>?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28B9AE5-7684-41C4-993D-60F61287A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3" t="37194" r="30541" b="18590"/>
          <a:stretch/>
        </p:blipFill>
        <p:spPr>
          <a:xfrm>
            <a:off x="1704621" y="1537990"/>
            <a:ext cx="8782758" cy="4767783"/>
          </a:xfrm>
          <a:prstGeom prst="rect">
            <a:avLst/>
          </a:prstGeom>
          <a:ln w="95250">
            <a:solidFill>
              <a:srgbClr val="B2D75F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3253B-18D5-468E-99AB-BB74DB5A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1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4">
            <a:extLst>
              <a:ext uri="{FF2B5EF4-FFF2-40B4-BE49-F238E27FC236}">
                <a16:creationId xmlns:a16="http://schemas.microsoft.com/office/drawing/2014/main" id="{38FCC90D-A583-417D-B2B9-E68BA603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50" y="588218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Current  approaches…</a:t>
            </a:r>
            <a:endParaRPr lang="ru-RU" b="1" dirty="0">
              <a:solidFill>
                <a:srgbClr val="FFD1D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35836-DB08-4E17-8045-917D033CF7E7}"/>
              </a:ext>
            </a:extLst>
          </p:cNvPr>
          <p:cNvSpPr txBox="1"/>
          <p:nvPr/>
        </p:nvSpPr>
        <p:spPr>
          <a:xfrm>
            <a:off x="195891" y="1661822"/>
            <a:ext cx="106865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D1D1"/>
                </a:solidFill>
              </a:rPr>
              <a:t>Generate  conformers  </a:t>
            </a:r>
            <a:r>
              <a:rPr lang="en-US" sz="3200" dirty="0">
                <a:solidFill>
                  <a:srgbClr val="FFD1D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en-US" sz="3200" dirty="0">
                <a:solidFill>
                  <a:srgbClr val="FFD1D1"/>
                </a:solidFill>
                <a:sym typeface="Wingdings" panose="05000000000000000000" pitchFamily="2" charset="2"/>
              </a:rPr>
              <a:t>generate alignment-independent descriptors   </a:t>
            </a:r>
          </a:p>
          <a:p>
            <a:r>
              <a:rPr lang="en-US" sz="3200" dirty="0">
                <a:solidFill>
                  <a:srgbClr val="FFD1D1"/>
                </a:solidFill>
                <a:sym typeface="Wingdings" panose="05000000000000000000" pitchFamily="2" charset="2"/>
              </a:rPr>
              <a:t>weighting  by some coefficients    </a:t>
            </a:r>
          </a:p>
          <a:p>
            <a:r>
              <a:rPr lang="en-US" sz="3200" dirty="0">
                <a:solidFill>
                  <a:srgbClr val="FFD1D1"/>
                </a:solidFill>
                <a:sym typeface="Wingdings" panose="05000000000000000000" pitchFamily="2" charset="2"/>
              </a:rPr>
              <a:t>classical Machine learning</a:t>
            </a:r>
            <a:r>
              <a:rPr lang="en-US" sz="3200" dirty="0">
                <a:solidFill>
                  <a:srgbClr val="FFD1D1"/>
                </a:solidFill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2B70AA-BBB3-4BE1-BC53-81CB7B06E592}"/>
              </a:ext>
            </a:extLst>
          </p:cNvPr>
          <p:cNvSpPr/>
          <p:nvPr/>
        </p:nvSpPr>
        <p:spPr>
          <a:xfrm>
            <a:off x="202315" y="2692873"/>
            <a:ext cx="5336852" cy="519645"/>
          </a:xfrm>
          <a:prstGeom prst="roundRect">
            <a:avLst/>
          </a:prstGeom>
          <a:noFill/>
          <a:ln w="50800">
            <a:solidFill>
              <a:srgbClr val="B2D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031DD2-1DEF-40B9-815D-C780B7A15A7F}"/>
              </a:ext>
            </a:extLst>
          </p:cNvPr>
          <p:cNvSpPr txBox="1"/>
          <p:nvPr/>
        </p:nvSpPr>
        <p:spPr>
          <a:xfrm flipH="1">
            <a:off x="5539167" y="3098889"/>
            <a:ext cx="3630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2D75F"/>
                </a:solidFill>
              </a:rPr>
              <a:t>e.g. Boltzmann factor; however not reliable estimate…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C8B69-A03C-4A6D-8E19-70BAE390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4">
            <a:extLst>
              <a:ext uri="{FF2B5EF4-FFF2-40B4-BE49-F238E27FC236}">
                <a16:creationId xmlns:a16="http://schemas.microsoft.com/office/drawing/2014/main" id="{38FCC90D-A583-417D-B2B9-E68BA603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7" y="182701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Single VS Multiple instance learning</a:t>
            </a:r>
            <a:endParaRPr lang="ru-RU" b="1" dirty="0">
              <a:solidFill>
                <a:srgbClr val="FFD1D1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273583D-73F5-40D3-BA69-117FBC5A9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66212" r="1866" b="2085"/>
          <a:stretch/>
        </p:blipFill>
        <p:spPr>
          <a:xfrm>
            <a:off x="718801" y="3924786"/>
            <a:ext cx="7706398" cy="1908000"/>
          </a:xfrm>
          <a:prstGeom prst="rect">
            <a:avLst/>
          </a:prstGeom>
          <a:solidFill>
            <a:schemeClr val="bg1"/>
          </a:solidFill>
          <a:ln w="41275">
            <a:solidFill>
              <a:srgbClr val="B2D75F"/>
            </a:solidFill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3D2BFE9-214D-4CFD-B3F1-229539311B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t="34255" r="4338" b="42587"/>
          <a:stretch/>
        </p:blipFill>
        <p:spPr>
          <a:xfrm>
            <a:off x="585097" y="1725648"/>
            <a:ext cx="7746824" cy="1440000"/>
          </a:xfrm>
          <a:prstGeom prst="rect">
            <a:avLst/>
          </a:prstGeom>
          <a:solidFill>
            <a:schemeClr val="bg1"/>
          </a:solidFill>
          <a:ln w="41275">
            <a:solidFill>
              <a:srgbClr val="B2D75F"/>
            </a:solidFill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3156FF7-DBC4-4931-A734-3F571A6B17AF}"/>
              </a:ext>
            </a:extLst>
          </p:cNvPr>
          <p:cNvSpPr txBox="1"/>
          <p:nvPr/>
        </p:nvSpPr>
        <p:spPr>
          <a:xfrm>
            <a:off x="2894296" y="984323"/>
            <a:ext cx="341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2D75F"/>
                </a:solidFill>
              </a:rPr>
              <a:t>Single-Instance QSAR</a:t>
            </a:r>
            <a:endParaRPr lang="ru-RU" sz="2800" b="1" dirty="0">
              <a:solidFill>
                <a:srgbClr val="B2D75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F9364-FC82-4333-B1AE-F9E0B33DE44E}"/>
              </a:ext>
            </a:extLst>
          </p:cNvPr>
          <p:cNvSpPr txBox="1"/>
          <p:nvPr/>
        </p:nvSpPr>
        <p:spPr>
          <a:xfrm>
            <a:off x="2864664" y="3323290"/>
            <a:ext cx="341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2D75F"/>
                </a:solidFill>
              </a:rPr>
              <a:t>Multi-Instance QSAR</a:t>
            </a:r>
            <a:endParaRPr lang="ru-RU" sz="2800" b="1" dirty="0">
              <a:solidFill>
                <a:srgbClr val="B2D75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EEAEA-8B44-4014-B3D8-6E89C055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B2B5-31CE-4115-9DD2-7F68371A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16" y="-1120927"/>
            <a:ext cx="10515600" cy="2852737"/>
          </a:xfrm>
        </p:spPr>
        <p:txBody>
          <a:bodyPr/>
          <a:lstStyle/>
          <a:p>
            <a:r>
              <a:rPr lang="en-US" b="1" dirty="0">
                <a:solidFill>
                  <a:srgbClr val="FFD1D1"/>
                </a:solidFill>
              </a:rPr>
              <a:t>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49627-9E27-44F5-B1F3-68ABDC91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386" y="2498270"/>
            <a:ext cx="10515600" cy="15001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D1D1"/>
                </a:solidFill>
              </a:rPr>
              <a:t>Benchmarking of Multiple Instance learning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D1D1"/>
                </a:solidFill>
              </a:rPr>
              <a:t>Compraison</a:t>
            </a:r>
            <a:r>
              <a:rPr lang="en-US" b="1" dirty="0">
                <a:solidFill>
                  <a:srgbClr val="FFD1D1"/>
                </a:solidFill>
              </a:rPr>
              <a:t> MI algorithms against single Instance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D1D1"/>
                </a:solidFill>
              </a:rPr>
              <a:t>Bioactive conformation identification using MI </a:t>
            </a:r>
            <a:r>
              <a:rPr lang="en-US" b="1" dirty="0" err="1">
                <a:solidFill>
                  <a:srgbClr val="FFD1D1"/>
                </a:solidFill>
              </a:rPr>
              <a:t>agorithms</a:t>
            </a:r>
            <a:endParaRPr lang="en-US" b="1" dirty="0">
              <a:solidFill>
                <a:srgbClr val="FFD1D1"/>
              </a:solidFill>
            </a:endParaRP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1FA66701-B0A9-477A-AA26-9325EEF42769}"/>
              </a:ext>
            </a:extLst>
          </p:cNvPr>
          <p:cNvSpPr/>
          <p:nvPr/>
        </p:nvSpPr>
        <p:spPr>
          <a:xfrm>
            <a:off x="26670" y="38100"/>
            <a:ext cx="12138660" cy="6800850"/>
          </a:xfrm>
          <a:prstGeom prst="rect">
            <a:avLst/>
          </a:prstGeom>
          <a:noFill/>
          <a:ln w="114300">
            <a:solidFill>
              <a:srgbClr val="ECF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672A4-A009-4FD6-A9CF-0F23BBA5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EB1F7D-4104-43F4-B772-DB352314DC98}"/>
              </a:ext>
            </a:extLst>
          </p:cNvPr>
          <p:cNvSpPr/>
          <p:nvPr/>
        </p:nvSpPr>
        <p:spPr>
          <a:xfrm>
            <a:off x="442623" y="968722"/>
            <a:ext cx="11306754" cy="5744996"/>
          </a:xfrm>
          <a:prstGeom prst="rect">
            <a:avLst/>
          </a:prstGeom>
          <a:solidFill>
            <a:schemeClr val="bg1"/>
          </a:solidFill>
          <a:ln w="73025">
            <a:solidFill>
              <a:srgbClr val="B2D75F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24">
            <a:extLst>
              <a:ext uri="{FF2B5EF4-FFF2-40B4-BE49-F238E27FC236}">
                <a16:creationId xmlns:a16="http://schemas.microsoft.com/office/drawing/2014/main" id="{38FCC90D-A583-417D-B2B9-E68BA603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7" y="182701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Multi-Instance Algorithms</a:t>
            </a:r>
            <a:endParaRPr lang="ru-RU" b="1" dirty="0">
              <a:solidFill>
                <a:srgbClr val="FFD1D1"/>
              </a:solidFill>
            </a:endParaRPr>
          </a:p>
        </p:txBody>
      </p:sp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8C1396A6-F466-4799-8AFB-F5A5FA345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b="56198"/>
          <a:stretch/>
        </p:blipFill>
        <p:spPr>
          <a:xfrm>
            <a:off x="584217" y="4266317"/>
            <a:ext cx="10744585" cy="2004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6B52FD-839C-4948-B9B0-AAD2FD3AAA8B}"/>
              </a:ext>
            </a:extLst>
          </p:cNvPr>
          <p:cNvSpPr txBox="1"/>
          <p:nvPr/>
        </p:nvSpPr>
        <p:spPr>
          <a:xfrm>
            <a:off x="2077506" y="3879639"/>
            <a:ext cx="550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Instance-Wrapper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Averaging conformation </a:t>
            </a:r>
            <a:r>
              <a:rPr lang="en-US" b="1" dirty="0">
                <a:solidFill>
                  <a:srgbClr val="FF0000"/>
                </a:solidFill>
              </a:rPr>
              <a:t>predictions</a:t>
            </a:r>
            <a:r>
              <a:rPr lang="ru-RU" dirty="0"/>
              <a:t> </a:t>
            </a: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4B83FF15-6D56-43BF-9895-5ACB3CDD1A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56198"/>
          <a:stretch/>
        </p:blipFill>
        <p:spPr>
          <a:xfrm>
            <a:off x="584217" y="1651596"/>
            <a:ext cx="10744591" cy="200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AB1202-6D6D-469F-BD9B-CA2699FDF69D}"/>
              </a:ext>
            </a:extLst>
          </p:cNvPr>
          <p:cNvSpPr txBox="1"/>
          <p:nvPr/>
        </p:nvSpPr>
        <p:spPr>
          <a:xfrm>
            <a:off x="2107140" y="1265331"/>
            <a:ext cx="544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Bag-Wrappe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 =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Averaging conformation </a:t>
            </a:r>
            <a:r>
              <a:rPr lang="en-US" b="1" dirty="0">
                <a:solidFill>
                  <a:srgbClr val="FF0000"/>
                </a:solidFill>
              </a:rPr>
              <a:t>descriptors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BD29CD-DBEC-43EC-AC5C-97B8D3EF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19E6C7-E014-41F4-A9E3-E1EAE02ACC68}"/>
              </a:ext>
            </a:extLst>
          </p:cNvPr>
          <p:cNvSpPr/>
          <p:nvPr/>
        </p:nvSpPr>
        <p:spPr>
          <a:xfrm>
            <a:off x="2443702" y="1137036"/>
            <a:ext cx="7765772" cy="5576681"/>
          </a:xfrm>
          <a:prstGeom prst="rect">
            <a:avLst/>
          </a:prstGeom>
          <a:solidFill>
            <a:schemeClr val="bg1"/>
          </a:solidFill>
          <a:ln w="73025">
            <a:solidFill>
              <a:srgbClr val="C7D561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24">
            <a:extLst>
              <a:ext uri="{FF2B5EF4-FFF2-40B4-BE49-F238E27FC236}">
                <a16:creationId xmlns:a16="http://schemas.microsoft.com/office/drawing/2014/main" id="{4937AB31-4173-4207-A17B-B9BB7980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7" y="182701"/>
            <a:ext cx="8406000" cy="4412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Multi-Instance Algorithms: Neural nets</a:t>
            </a:r>
            <a:endParaRPr lang="ru-RU" b="1" dirty="0">
              <a:solidFill>
                <a:srgbClr val="FFD1D1"/>
              </a:solidFill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73174FFE-5B00-47BF-8DEA-C5AB65D2B9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r="16455" b="75847"/>
          <a:stretch/>
        </p:blipFill>
        <p:spPr>
          <a:xfrm>
            <a:off x="3070468" y="4309972"/>
            <a:ext cx="6677830" cy="2371939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04D3F8DF-0A98-4925-ABEE-0BD7A11114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26634" b="47060"/>
          <a:stretch/>
        </p:blipFill>
        <p:spPr>
          <a:xfrm>
            <a:off x="2807437" y="1701975"/>
            <a:ext cx="7402037" cy="2369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E31184-40A3-4A8A-B8AE-C48336032AA5}"/>
              </a:ext>
            </a:extLst>
          </p:cNvPr>
          <p:cNvSpPr txBox="1"/>
          <p:nvPr/>
        </p:nvSpPr>
        <p:spPr>
          <a:xfrm>
            <a:off x="3376919" y="1332643"/>
            <a:ext cx="544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Bag-Net</a:t>
            </a:r>
            <a:r>
              <a:rPr lang="en-US" dirty="0"/>
              <a:t> =</a:t>
            </a:r>
            <a:r>
              <a:rPr lang="ru-RU" dirty="0"/>
              <a:t> </a:t>
            </a:r>
            <a:r>
              <a:rPr lang="en-US" dirty="0"/>
              <a:t>Averaging conformation </a:t>
            </a:r>
            <a:r>
              <a:rPr lang="en-US" b="1" dirty="0">
                <a:solidFill>
                  <a:srgbClr val="FF0000"/>
                </a:solidFill>
              </a:rPr>
              <a:t>embeddings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23333C-CB36-4FDB-9EDC-28806C5BB506}"/>
              </a:ext>
            </a:extLst>
          </p:cNvPr>
          <p:cNvSpPr txBox="1"/>
          <p:nvPr/>
        </p:nvSpPr>
        <p:spPr>
          <a:xfrm>
            <a:off x="3167434" y="3940640"/>
            <a:ext cx="544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Instance-net</a:t>
            </a:r>
            <a:r>
              <a:rPr lang="en-US" dirty="0"/>
              <a:t> =</a:t>
            </a:r>
            <a:r>
              <a:rPr lang="ru-RU" dirty="0"/>
              <a:t> </a:t>
            </a:r>
            <a:r>
              <a:rPr lang="en-US" dirty="0"/>
              <a:t>Averaging conformation </a:t>
            </a:r>
            <a:r>
              <a:rPr lang="en-US" b="1" dirty="0">
                <a:solidFill>
                  <a:srgbClr val="FF0000"/>
                </a:solidFill>
              </a:rPr>
              <a:t>scores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304B29-E84A-492C-8C0A-DD345595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AB3161-F53E-45A9-A7AE-7592FA0F38EC}"/>
              </a:ext>
            </a:extLst>
          </p:cNvPr>
          <p:cNvSpPr/>
          <p:nvPr/>
        </p:nvSpPr>
        <p:spPr>
          <a:xfrm>
            <a:off x="1529410" y="1926983"/>
            <a:ext cx="8032512" cy="4082483"/>
          </a:xfrm>
          <a:prstGeom prst="rect">
            <a:avLst/>
          </a:prstGeom>
          <a:solidFill>
            <a:schemeClr val="bg1"/>
          </a:solidFill>
          <a:ln w="73025">
            <a:solidFill>
              <a:srgbClr val="C7D561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CD1ED-3F09-4383-B5BF-0B48CBF40084}"/>
              </a:ext>
            </a:extLst>
          </p:cNvPr>
          <p:cNvSpPr txBox="1"/>
          <p:nvPr/>
        </p:nvSpPr>
        <p:spPr>
          <a:xfrm>
            <a:off x="2116666" y="138554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D1D1"/>
                </a:solidFill>
              </a:rPr>
              <a:t>Bag-Attention Net</a:t>
            </a:r>
            <a:r>
              <a:rPr lang="en-US" dirty="0">
                <a:solidFill>
                  <a:srgbClr val="FFD1D1"/>
                </a:solidFill>
              </a:rPr>
              <a:t> =</a:t>
            </a:r>
            <a:r>
              <a:rPr lang="ru-RU" dirty="0">
                <a:solidFill>
                  <a:srgbClr val="FFD1D1"/>
                </a:solidFill>
              </a:rPr>
              <a:t> </a:t>
            </a:r>
            <a:r>
              <a:rPr lang="en-US" dirty="0">
                <a:solidFill>
                  <a:srgbClr val="FFD1D1"/>
                </a:solidFill>
              </a:rPr>
              <a:t>Weighted averaging conformation </a:t>
            </a:r>
            <a:r>
              <a:rPr lang="en-US" b="1" dirty="0">
                <a:solidFill>
                  <a:srgbClr val="FF0000"/>
                </a:solidFill>
              </a:rPr>
              <a:t>embeddings</a:t>
            </a:r>
            <a:r>
              <a:rPr lang="en-US" dirty="0"/>
              <a:t> </a:t>
            </a:r>
            <a:endParaRPr lang="ru-RU" dirty="0"/>
          </a:p>
        </p:txBody>
      </p:sp>
      <p:grpSp>
        <p:nvGrpSpPr>
          <p:cNvPr id="5" name="Группа 16">
            <a:extLst>
              <a:ext uri="{FF2B5EF4-FFF2-40B4-BE49-F238E27FC236}">
                <a16:creationId xmlns:a16="http://schemas.microsoft.com/office/drawing/2014/main" id="{BC99A9F8-A7A5-4C22-90C2-D4F8901AE3DC}"/>
              </a:ext>
            </a:extLst>
          </p:cNvPr>
          <p:cNvGrpSpPr/>
          <p:nvPr/>
        </p:nvGrpSpPr>
        <p:grpSpPr>
          <a:xfrm>
            <a:off x="1605196" y="1895552"/>
            <a:ext cx="7608373" cy="3885589"/>
            <a:chOff x="358971" y="1253064"/>
            <a:chExt cx="7608373" cy="388558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839CDA8-8F56-463E-987B-5D90FD965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7" t="54768"/>
            <a:stretch/>
          </p:blipFill>
          <p:spPr>
            <a:xfrm>
              <a:off x="2091058" y="1253064"/>
              <a:ext cx="5876286" cy="3225801"/>
            </a:xfrm>
            <a:prstGeom prst="rect">
              <a:avLst/>
            </a:prstGeom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2249EB0A-A2A4-46E1-94E3-0BDED2AD1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1" r="51365"/>
            <a:stretch/>
          </p:blipFill>
          <p:spPr>
            <a:xfrm>
              <a:off x="358971" y="1490493"/>
              <a:ext cx="1635369" cy="1819583"/>
            </a:xfrm>
            <a:prstGeom prst="rect">
              <a:avLst/>
            </a:prstGeom>
          </p:spPr>
        </p:pic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30ACDA01-25BD-4ED2-9383-65C52D551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27" t="34817"/>
            <a:stretch/>
          </p:blipFill>
          <p:spPr>
            <a:xfrm>
              <a:off x="6472122" y="3952592"/>
              <a:ext cx="1495222" cy="1186061"/>
            </a:xfrm>
            <a:prstGeom prst="rect">
              <a:avLst/>
            </a:prstGeom>
          </p:spPr>
        </p:pic>
        <p:cxnSp>
          <p:nvCxnSpPr>
            <p:cNvPr id="9" name="Прямая со стрелкой 6">
              <a:extLst>
                <a:ext uri="{FF2B5EF4-FFF2-40B4-BE49-F238E27FC236}">
                  <a16:creationId xmlns:a16="http://schemas.microsoft.com/office/drawing/2014/main" id="{992CC15C-7F5C-4AC3-B871-7E6CB3F1FC7A}"/>
                </a:ext>
              </a:extLst>
            </p:cNvPr>
            <p:cNvCxnSpPr>
              <a:cxnSpLocks/>
            </p:cNvCxnSpPr>
            <p:nvPr/>
          </p:nvCxnSpPr>
          <p:spPr>
            <a:xfrm>
              <a:off x="5125915" y="3050931"/>
              <a:ext cx="1539412" cy="1222131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Заголовок 24">
            <a:extLst>
              <a:ext uri="{FF2B5EF4-FFF2-40B4-BE49-F238E27FC236}">
                <a16:creationId xmlns:a16="http://schemas.microsoft.com/office/drawing/2014/main" id="{FE2C75ED-F08D-47AC-8990-F4AD34A6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7" y="182701"/>
            <a:ext cx="10629206" cy="8247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D1D1"/>
                </a:solidFill>
              </a:rPr>
              <a:t>Bag-Attention Net = </a:t>
            </a:r>
            <a:r>
              <a:rPr lang="en-US" b="1" dirty="0">
                <a:solidFill>
                  <a:srgbClr val="B2D75F"/>
                </a:solidFill>
              </a:rPr>
              <a:t>Weighted</a:t>
            </a:r>
            <a:r>
              <a:rPr lang="en-US" b="1" dirty="0">
                <a:solidFill>
                  <a:srgbClr val="FFD1D1"/>
                </a:solidFill>
              </a:rPr>
              <a:t> averaging of conformation embeddings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A6DE2-804A-44CC-898D-560780C1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A175-C345-4E84-8EE9-BE5917A398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72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574</Words>
  <Application>Microsoft Office PowerPoint</Application>
  <PresentationFormat>Widescreen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Motiv Office</vt:lpstr>
      <vt:lpstr>Multiple instance learning:  a new method for 3D QSAR modelling</vt:lpstr>
      <vt:lpstr>Molecule Representations</vt:lpstr>
      <vt:lpstr>PowerPoint Presentation</vt:lpstr>
      <vt:lpstr>Current  approaches…</vt:lpstr>
      <vt:lpstr>Single VS Multiple instance learning</vt:lpstr>
      <vt:lpstr>Aims</vt:lpstr>
      <vt:lpstr>Multi-Instance Algorithms</vt:lpstr>
      <vt:lpstr>Multi-Instance Algorithms: Neural nets</vt:lpstr>
      <vt:lpstr>Bag-Attention Net = Weighted averaging of conformation embeddings </vt:lpstr>
      <vt:lpstr>Datasets</vt:lpstr>
      <vt:lpstr>PowerPoint Presentation</vt:lpstr>
      <vt:lpstr>Results</vt:lpstr>
      <vt:lpstr>Nomenclature</vt:lpstr>
      <vt:lpstr>Benchmarking Multi-Instance Algorithms</vt:lpstr>
      <vt:lpstr>Comparison of 2D and 3D models</vt:lpstr>
      <vt:lpstr>Identification of Bioactive Conformation</vt:lpstr>
      <vt:lpstr>Identification of Bioactive Conformation</vt:lpstr>
      <vt:lpstr>Example</vt:lpstr>
      <vt:lpstr>Conclusions</vt:lpstr>
      <vt:lpstr>Acknowledgement</vt:lpstr>
    </vt:vector>
  </TitlesOfParts>
  <Company>IMTM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instance learning: a new method for 3D QSAR modelling</dc:title>
  <dc:creator>Mariia Matveieva</dc:creator>
  <cp:lastModifiedBy>enbik</cp:lastModifiedBy>
  <cp:revision>40</cp:revision>
  <dcterms:created xsi:type="dcterms:W3CDTF">2022-06-02T11:43:21Z</dcterms:created>
  <dcterms:modified xsi:type="dcterms:W3CDTF">2022-06-14T09:17:11Z</dcterms:modified>
</cp:coreProperties>
</file>